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embeddings/oleObject1.docx" ContentType="application/vnd.openxmlformats-officedocument.wordprocessingml.document"/>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9.xml" ContentType="application/vnd.openxmlformats-officedocument.presentationml.slideLayout+xml"/>
  <Override PartName="/ppt/slideLayouts/slideLayout3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_rels/slideLayout31.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39.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media/image1.png" ContentType="image/png"/>
  <Override PartName="/ppt/media/image2.wmf" ContentType="image/x-wmf"/>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pl-PL" sz="4400" spc="-1" strike="noStrike">
              <a:latin typeface="Arial"/>
            </a:endParaRPr>
          </a:p>
        </p:txBody>
      </p:sp>
      <p:sp>
        <p:nvSpPr>
          <p:cNvPr id="27" name="PlaceHolder 2"/>
          <p:cNvSpPr>
            <a:spLocks noGrp="1"/>
          </p:cNvSpPr>
          <p:nvPr>
            <p:ph type="body"/>
          </p:nvPr>
        </p:nvSpPr>
        <p:spPr>
          <a:xfrm>
            <a:off x="609480" y="1604520"/>
            <a:ext cx="10972440" cy="1896840"/>
          </a:xfrm>
          <a:prstGeom prst="rect">
            <a:avLst/>
          </a:prstGeom>
        </p:spPr>
        <p:txBody>
          <a:bodyPr lIns="0" rIns="0" tIns="0" bIns="0">
            <a:normAutofit/>
          </a:bodyPr>
          <a:p>
            <a:endParaRPr b="0" lang="pl-PL" sz="3200" spc="-1" strike="noStrike">
              <a:latin typeface="Arial"/>
            </a:endParaRPr>
          </a:p>
        </p:txBody>
      </p:sp>
      <p:sp>
        <p:nvSpPr>
          <p:cNvPr id="28" name="PlaceHolder 3"/>
          <p:cNvSpPr>
            <a:spLocks noGrp="1"/>
          </p:cNvSpPr>
          <p:nvPr>
            <p:ph type="body"/>
          </p:nvPr>
        </p:nvSpPr>
        <p:spPr>
          <a:xfrm>
            <a:off x="609480" y="3682080"/>
            <a:ext cx="10972440" cy="1896840"/>
          </a:xfrm>
          <a:prstGeom prst="rect">
            <a:avLst/>
          </a:prstGeom>
        </p:spPr>
        <p:txBody>
          <a:bodyPr lIns="0" rIns="0" tIns="0" bIns="0">
            <a:normAutofit/>
          </a:bodyPr>
          <a:p>
            <a:endParaRPr b="0" lang="pl-PL"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pl-PL" sz="4400" spc="-1" strike="noStrike">
              <a:latin typeface="Arial"/>
            </a:endParaRPr>
          </a:p>
        </p:txBody>
      </p:sp>
      <p:sp>
        <p:nvSpPr>
          <p:cNvPr id="30" name="PlaceHolder 2"/>
          <p:cNvSpPr>
            <a:spLocks noGrp="1"/>
          </p:cNvSpPr>
          <p:nvPr>
            <p:ph type="body"/>
          </p:nvPr>
        </p:nvSpPr>
        <p:spPr>
          <a:xfrm>
            <a:off x="609480" y="1604520"/>
            <a:ext cx="5354280" cy="1896840"/>
          </a:xfrm>
          <a:prstGeom prst="rect">
            <a:avLst/>
          </a:prstGeom>
        </p:spPr>
        <p:txBody>
          <a:bodyPr lIns="0" rIns="0" tIns="0" bIns="0">
            <a:normAutofit/>
          </a:bodyPr>
          <a:p>
            <a:endParaRPr b="0" lang="pl-PL" sz="3200" spc="-1" strike="noStrike">
              <a:latin typeface="Arial"/>
            </a:endParaRPr>
          </a:p>
        </p:txBody>
      </p:sp>
      <p:sp>
        <p:nvSpPr>
          <p:cNvPr id="31" name="PlaceHolder 3"/>
          <p:cNvSpPr>
            <a:spLocks noGrp="1"/>
          </p:cNvSpPr>
          <p:nvPr>
            <p:ph type="body"/>
          </p:nvPr>
        </p:nvSpPr>
        <p:spPr>
          <a:xfrm>
            <a:off x="6231960" y="1604520"/>
            <a:ext cx="5354280" cy="1896840"/>
          </a:xfrm>
          <a:prstGeom prst="rect">
            <a:avLst/>
          </a:prstGeom>
        </p:spPr>
        <p:txBody>
          <a:bodyPr lIns="0" rIns="0" tIns="0" bIns="0">
            <a:normAutofit/>
          </a:bodyPr>
          <a:p>
            <a:endParaRPr b="0" lang="pl-PL" sz="3200" spc="-1" strike="noStrike">
              <a:latin typeface="Arial"/>
            </a:endParaRPr>
          </a:p>
        </p:txBody>
      </p:sp>
      <p:sp>
        <p:nvSpPr>
          <p:cNvPr id="32" name="PlaceHolder 4"/>
          <p:cNvSpPr>
            <a:spLocks noGrp="1"/>
          </p:cNvSpPr>
          <p:nvPr>
            <p:ph type="body"/>
          </p:nvPr>
        </p:nvSpPr>
        <p:spPr>
          <a:xfrm>
            <a:off x="609480" y="3682080"/>
            <a:ext cx="5354280" cy="1896840"/>
          </a:xfrm>
          <a:prstGeom prst="rect">
            <a:avLst/>
          </a:prstGeom>
        </p:spPr>
        <p:txBody>
          <a:bodyPr lIns="0" rIns="0" tIns="0" bIns="0">
            <a:normAutofit/>
          </a:bodyPr>
          <a:p>
            <a:endParaRPr b="0" lang="pl-PL" sz="3200" spc="-1" strike="noStrike">
              <a:latin typeface="Arial"/>
            </a:endParaRPr>
          </a:p>
        </p:txBody>
      </p:sp>
      <p:sp>
        <p:nvSpPr>
          <p:cNvPr id="33" name="PlaceHolder 5"/>
          <p:cNvSpPr>
            <a:spLocks noGrp="1"/>
          </p:cNvSpPr>
          <p:nvPr>
            <p:ph type="body"/>
          </p:nvPr>
        </p:nvSpPr>
        <p:spPr>
          <a:xfrm>
            <a:off x="6231960" y="3682080"/>
            <a:ext cx="5354280" cy="1896840"/>
          </a:xfrm>
          <a:prstGeom prst="rect">
            <a:avLst/>
          </a:prstGeom>
        </p:spPr>
        <p:txBody>
          <a:bodyPr lIns="0" rIns="0" tIns="0" bIns="0">
            <a:normAutofit/>
          </a:bodyPr>
          <a:p>
            <a:endParaRPr b="0" lang="pl-PL"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pl-PL" sz="4400" spc="-1" strike="noStrike">
              <a:latin typeface="Arial"/>
            </a:endParaRPr>
          </a:p>
        </p:txBody>
      </p:sp>
      <p:sp>
        <p:nvSpPr>
          <p:cNvPr id="35" name="PlaceHolder 2"/>
          <p:cNvSpPr>
            <a:spLocks noGrp="1"/>
          </p:cNvSpPr>
          <p:nvPr>
            <p:ph type="body"/>
          </p:nvPr>
        </p:nvSpPr>
        <p:spPr>
          <a:xfrm>
            <a:off x="609480" y="1604520"/>
            <a:ext cx="3533040" cy="1896840"/>
          </a:xfrm>
          <a:prstGeom prst="rect">
            <a:avLst/>
          </a:prstGeom>
        </p:spPr>
        <p:txBody>
          <a:bodyPr lIns="0" rIns="0" tIns="0" bIns="0">
            <a:normAutofit/>
          </a:bodyPr>
          <a:p>
            <a:endParaRPr b="0" lang="pl-PL" sz="3200" spc="-1" strike="noStrike">
              <a:latin typeface="Arial"/>
            </a:endParaRPr>
          </a:p>
        </p:txBody>
      </p:sp>
      <p:sp>
        <p:nvSpPr>
          <p:cNvPr id="36" name="PlaceHolder 3"/>
          <p:cNvSpPr>
            <a:spLocks noGrp="1"/>
          </p:cNvSpPr>
          <p:nvPr>
            <p:ph type="body"/>
          </p:nvPr>
        </p:nvSpPr>
        <p:spPr>
          <a:xfrm>
            <a:off x="4319640" y="1604520"/>
            <a:ext cx="3533040" cy="1896840"/>
          </a:xfrm>
          <a:prstGeom prst="rect">
            <a:avLst/>
          </a:prstGeom>
        </p:spPr>
        <p:txBody>
          <a:bodyPr lIns="0" rIns="0" tIns="0" bIns="0">
            <a:normAutofit/>
          </a:bodyPr>
          <a:p>
            <a:endParaRPr b="0" lang="pl-PL" sz="3200" spc="-1" strike="noStrike">
              <a:latin typeface="Arial"/>
            </a:endParaRPr>
          </a:p>
        </p:txBody>
      </p:sp>
      <p:sp>
        <p:nvSpPr>
          <p:cNvPr id="37" name="PlaceHolder 4"/>
          <p:cNvSpPr>
            <a:spLocks noGrp="1"/>
          </p:cNvSpPr>
          <p:nvPr>
            <p:ph type="body"/>
          </p:nvPr>
        </p:nvSpPr>
        <p:spPr>
          <a:xfrm>
            <a:off x="8029800" y="1604520"/>
            <a:ext cx="3533040" cy="1896840"/>
          </a:xfrm>
          <a:prstGeom prst="rect">
            <a:avLst/>
          </a:prstGeom>
        </p:spPr>
        <p:txBody>
          <a:bodyPr lIns="0" rIns="0" tIns="0" bIns="0">
            <a:normAutofit/>
          </a:bodyPr>
          <a:p>
            <a:endParaRPr b="0" lang="pl-PL" sz="3200" spc="-1" strike="noStrike">
              <a:latin typeface="Arial"/>
            </a:endParaRPr>
          </a:p>
        </p:txBody>
      </p:sp>
      <p:sp>
        <p:nvSpPr>
          <p:cNvPr id="38" name="PlaceHolder 5"/>
          <p:cNvSpPr>
            <a:spLocks noGrp="1"/>
          </p:cNvSpPr>
          <p:nvPr>
            <p:ph type="body"/>
          </p:nvPr>
        </p:nvSpPr>
        <p:spPr>
          <a:xfrm>
            <a:off x="609480" y="3682080"/>
            <a:ext cx="3533040" cy="1896840"/>
          </a:xfrm>
          <a:prstGeom prst="rect">
            <a:avLst/>
          </a:prstGeom>
        </p:spPr>
        <p:txBody>
          <a:bodyPr lIns="0" rIns="0" tIns="0" bIns="0">
            <a:normAutofit/>
          </a:bodyPr>
          <a:p>
            <a:endParaRPr b="0" lang="pl-PL" sz="3200" spc="-1" strike="noStrike">
              <a:latin typeface="Arial"/>
            </a:endParaRPr>
          </a:p>
        </p:txBody>
      </p:sp>
      <p:sp>
        <p:nvSpPr>
          <p:cNvPr id="39" name="PlaceHolder 6"/>
          <p:cNvSpPr>
            <a:spLocks noGrp="1"/>
          </p:cNvSpPr>
          <p:nvPr>
            <p:ph type="body"/>
          </p:nvPr>
        </p:nvSpPr>
        <p:spPr>
          <a:xfrm>
            <a:off x="4319640" y="3682080"/>
            <a:ext cx="3533040" cy="1896840"/>
          </a:xfrm>
          <a:prstGeom prst="rect">
            <a:avLst/>
          </a:prstGeom>
        </p:spPr>
        <p:txBody>
          <a:bodyPr lIns="0" rIns="0" tIns="0" bIns="0">
            <a:normAutofit/>
          </a:bodyPr>
          <a:p>
            <a:endParaRPr b="0" lang="pl-PL" sz="3200" spc="-1" strike="noStrike">
              <a:latin typeface="Arial"/>
            </a:endParaRPr>
          </a:p>
        </p:txBody>
      </p:sp>
      <p:sp>
        <p:nvSpPr>
          <p:cNvPr id="40" name="PlaceHolder 7"/>
          <p:cNvSpPr>
            <a:spLocks noGrp="1"/>
          </p:cNvSpPr>
          <p:nvPr>
            <p:ph type="body"/>
          </p:nvPr>
        </p:nvSpPr>
        <p:spPr>
          <a:xfrm>
            <a:off x="8029800" y="3682080"/>
            <a:ext cx="3533040" cy="1896840"/>
          </a:xfrm>
          <a:prstGeom prst="rect">
            <a:avLst/>
          </a:prstGeom>
        </p:spPr>
        <p:txBody>
          <a:bodyPr lIns="0" rIns="0" tIns="0" bIns="0">
            <a:normAutofit/>
          </a:bodyPr>
          <a:p>
            <a:endParaRPr b="0" lang="pl-PL"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pl-PL" sz="4400" spc="-1" strike="noStrike">
              <a:latin typeface="Arial"/>
            </a:endParaRPr>
          </a:p>
        </p:txBody>
      </p:sp>
      <p:sp>
        <p:nvSpPr>
          <p:cNvPr id="45"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pl-PL"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pl-PL" sz="4400" spc="-1" strike="noStrike">
              <a:latin typeface="Arial"/>
            </a:endParaRPr>
          </a:p>
        </p:txBody>
      </p:sp>
      <p:sp>
        <p:nvSpPr>
          <p:cNvPr id="47" name="PlaceHolder 2"/>
          <p:cNvSpPr>
            <a:spLocks noGrp="1"/>
          </p:cNvSpPr>
          <p:nvPr>
            <p:ph type="body"/>
          </p:nvPr>
        </p:nvSpPr>
        <p:spPr>
          <a:xfrm>
            <a:off x="609480" y="1604520"/>
            <a:ext cx="10972440" cy="3977280"/>
          </a:xfrm>
          <a:prstGeom prst="rect">
            <a:avLst/>
          </a:prstGeom>
        </p:spPr>
        <p:txBody>
          <a:bodyPr lIns="0" rIns="0" tIns="0" bIns="0">
            <a:normAutofit/>
          </a:bodyPr>
          <a:p>
            <a:endParaRPr b="0" lang="pl-PL"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pl-PL" sz="4400" spc="-1" strike="noStrike">
              <a:latin typeface="Arial"/>
            </a:endParaRPr>
          </a:p>
        </p:txBody>
      </p:sp>
      <p:sp>
        <p:nvSpPr>
          <p:cNvPr id="49" name="PlaceHolder 2"/>
          <p:cNvSpPr>
            <a:spLocks noGrp="1"/>
          </p:cNvSpPr>
          <p:nvPr>
            <p:ph type="body"/>
          </p:nvPr>
        </p:nvSpPr>
        <p:spPr>
          <a:xfrm>
            <a:off x="609480" y="1604520"/>
            <a:ext cx="5354280" cy="3977280"/>
          </a:xfrm>
          <a:prstGeom prst="rect">
            <a:avLst/>
          </a:prstGeom>
        </p:spPr>
        <p:txBody>
          <a:bodyPr lIns="0" rIns="0" tIns="0" bIns="0">
            <a:normAutofit/>
          </a:bodyPr>
          <a:p>
            <a:endParaRPr b="0" lang="pl-PL" sz="3200" spc="-1" strike="noStrike">
              <a:latin typeface="Arial"/>
            </a:endParaRPr>
          </a:p>
        </p:txBody>
      </p:sp>
      <p:sp>
        <p:nvSpPr>
          <p:cNvPr id="50" name="PlaceHolder 3"/>
          <p:cNvSpPr>
            <a:spLocks noGrp="1"/>
          </p:cNvSpPr>
          <p:nvPr>
            <p:ph type="body"/>
          </p:nvPr>
        </p:nvSpPr>
        <p:spPr>
          <a:xfrm>
            <a:off x="6231960" y="1604520"/>
            <a:ext cx="5354280" cy="3977280"/>
          </a:xfrm>
          <a:prstGeom prst="rect">
            <a:avLst/>
          </a:prstGeom>
        </p:spPr>
        <p:txBody>
          <a:bodyPr lIns="0" rIns="0" tIns="0" bIns="0">
            <a:normAutofit/>
          </a:bodyPr>
          <a:p>
            <a:endParaRPr b="0" lang="pl-PL"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pl-PL"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pl-PL"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pl-PL" sz="4400" spc="-1" strike="noStrike">
              <a:latin typeface="Arial"/>
            </a:endParaRPr>
          </a:p>
        </p:txBody>
      </p:sp>
      <p:sp>
        <p:nvSpPr>
          <p:cNvPr id="54" name="PlaceHolder 2"/>
          <p:cNvSpPr>
            <a:spLocks noGrp="1"/>
          </p:cNvSpPr>
          <p:nvPr>
            <p:ph type="body"/>
          </p:nvPr>
        </p:nvSpPr>
        <p:spPr>
          <a:xfrm>
            <a:off x="609480" y="1604520"/>
            <a:ext cx="5354280" cy="1896840"/>
          </a:xfrm>
          <a:prstGeom prst="rect">
            <a:avLst/>
          </a:prstGeom>
        </p:spPr>
        <p:txBody>
          <a:bodyPr lIns="0" rIns="0" tIns="0" bIns="0">
            <a:normAutofit/>
          </a:bodyPr>
          <a:p>
            <a:endParaRPr b="0" lang="pl-PL" sz="3200" spc="-1" strike="noStrike">
              <a:latin typeface="Arial"/>
            </a:endParaRPr>
          </a:p>
        </p:txBody>
      </p:sp>
      <p:sp>
        <p:nvSpPr>
          <p:cNvPr id="55" name="PlaceHolder 3"/>
          <p:cNvSpPr>
            <a:spLocks noGrp="1"/>
          </p:cNvSpPr>
          <p:nvPr>
            <p:ph type="body"/>
          </p:nvPr>
        </p:nvSpPr>
        <p:spPr>
          <a:xfrm>
            <a:off x="6231960" y="1604520"/>
            <a:ext cx="5354280" cy="3977280"/>
          </a:xfrm>
          <a:prstGeom prst="rect">
            <a:avLst/>
          </a:prstGeom>
        </p:spPr>
        <p:txBody>
          <a:bodyPr lIns="0" rIns="0" tIns="0" bIns="0">
            <a:normAutofit/>
          </a:bodyPr>
          <a:p>
            <a:endParaRPr b="0" lang="pl-PL" sz="3200" spc="-1" strike="noStrike">
              <a:latin typeface="Arial"/>
            </a:endParaRPr>
          </a:p>
        </p:txBody>
      </p:sp>
      <p:sp>
        <p:nvSpPr>
          <p:cNvPr id="56" name="PlaceHolder 4"/>
          <p:cNvSpPr>
            <a:spLocks noGrp="1"/>
          </p:cNvSpPr>
          <p:nvPr>
            <p:ph type="body"/>
          </p:nvPr>
        </p:nvSpPr>
        <p:spPr>
          <a:xfrm>
            <a:off x="609480" y="3682080"/>
            <a:ext cx="5354280" cy="1896840"/>
          </a:xfrm>
          <a:prstGeom prst="rect">
            <a:avLst/>
          </a:prstGeom>
        </p:spPr>
        <p:txBody>
          <a:bodyPr lIns="0" rIns="0" tIns="0" bIns="0">
            <a:normAutofit/>
          </a:bodyPr>
          <a:p>
            <a:endParaRPr b="0" lang="pl-PL"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pl-PL" sz="4400" spc="-1" strike="noStrike">
              <a:latin typeface="Arial"/>
            </a:endParaRPr>
          </a:p>
        </p:txBody>
      </p:sp>
      <p:sp>
        <p:nvSpPr>
          <p:cNvPr id="6"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pl-PL"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pl-PL" sz="4400" spc="-1" strike="noStrike">
              <a:latin typeface="Arial"/>
            </a:endParaRPr>
          </a:p>
        </p:txBody>
      </p:sp>
      <p:sp>
        <p:nvSpPr>
          <p:cNvPr id="58" name="PlaceHolder 2"/>
          <p:cNvSpPr>
            <a:spLocks noGrp="1"/>
          </p:cNvSpPr>
          <p:nvPr>
            <p:ph type="body"/>
          </p:nvPr>
        </p:nvSpPr>
        <p:spPr>
          <a:xfrm>
            <a:off x="609480" y="1604520"/>
            <a:ext cx="5354280" cy="3977280"/>
          </a:xfrm>
          <a:prstGeom prst="rect">
            <a:avLst/>
          </a:prstGeom>
        </p:spPr>
        <p:txBody>
          <a:bodyPr lIns="0" rIns="0" tIns="0" bIns="0">
            <a:normAutofit/>
          </a:bodyPr>
          <a:p>
            <a:endParaRPr b="0" lang="pl-PL" sz="3200" spc="-1" strike="noStrike">
              <a:latin typeface="Arial"/>
            </a:endParaRPr>
          </a:p>
        </p:txBody>
      </p:sp>
      <p:sp>
        <p:nvSpPr>
          <p:cNvPr id="59" name="PlaceHolder 3"/>
          <p:cNvSpPr>
            <a:spLocks noGrp="1"/>
          </p:cNvSpPr>
          <p:nvPr>
            <p:ph type="body"/>
          </p:nvPr>
        </p:nvSpPr>
        <p:spPr>
          <a:xfrm>
            <a:off x="6231960" y="1604520"/>
            <a:ext cx="5354280" cy="1896840"/>
          </a:xfrm>
          <a:prstGeom prst="rect">
            <a:avLst/>
          </a:prstGeom>
        </p:spPr>
        <p:txBody>
          <a:bodyPr lIns="0" rIns="0" tIns="0" bIns="0">
            <a:normAutofit/>
          </a:bodyPr>
          <a:p>
            <a:endParaRPr b="0" lang="pl-PL" sz="3200" spc="-1" strike="noStrike">
              <a:latin typeface="Arial"/>
            </a:endParaRPr>
          </a:p>
        </p:txBody>
      </p:sp>
      <p:sp>
        <p:nvSpPr>
          <p:cNvPr id="60" name="PlaceHolder 4"/>
          <p:cNvSpPr>
            <a:spLocks noGrp="1"/>
          </p:cNvSpPr>
          <p:nvPr>
            <p:ph type="body"/>
          </p:nvPr>
        </p:nvSpPr>
        <p:spPr>
          <a:xfrm>
            <a:off x="6231960" y="3682080"/>
            <a:ext cx="5354280" cy="1896840"/>
          </a:xfrm>
          <a:prstGeom prst="rect">
            <a:avLst/>
          </a:prstGeom>
        </p:spPr>
        <p:txBody>
          <a:bodyPr lIns="0" rIns="0" tIns="0" bIns="0">
            <a:normAutofit/>
          </a:bodyPr>
          <a:p>
            <a:endParaRPr b="0" lang="pl-PL"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pl-PL" sz="4400" spc="-1" strike="noStrike">
              <a:latin typeface="Arial"/>
            </a:endParaRPr>
          </a:p>
        </p:txBody>
      </p:sp>
      <p:sp>
        <p:nvSpPr>
          <p:cNvPr id="62" name="PlaceHolder 2"/>
          <p:cNvSpPr>
            <a:spLocks noGrp="1"/>
          </p:cNvSpPr>
          <p:nvPr>
            <p:ph type="body"/>
          </p:nvPr>
        </p:nvSpPr>
        <p:spPr>
          <a:xfrm>
            <a:off x="609480" y="1604520"/>
            <a:ext cx="5354280" cy="1896840"/>
          </a:xfrm>
          <a:prstGeom prst="rect">
            <a:avLst/>
          </a:prstGeom>
        </p:spPr>
        <p:txBody>
          <a:bodyPr lIns="0" rIns="0" tIns="0" bIns="0">
            <a:normAutofit/>
          </a:bodyPr>
          <a:p>
            <a:endParaRPr b="0" lang="pl-PL" sz="3200" spc="-1" strike="noStrike">
              <a:latin typeface="Arial"/>
            </a:endParaRPr>
          </a:p>
        </p:txBody>
      </p:sp>
      <p:sp>
        <p:nvSpPr>
          <p:cNvPr id="63" name="PlaceHolder 3"/>
          <p:cNvSpPr>
            <a:spLocks noGrp="1"/>
          </p:cNvSpPr>
          <p:nvPr>
            <p:ph type="body"/>
          </p:nvPr>
        </p:nvSpPr>
        <p:spPr>
          <a:xfrm>
            <a:off x="6231960" y="1604520"/>
            <a:ext cx="5354280" cy="1896840"/>
          </a:xfrm>
          <a:prstGeom prst="rect">
            <a:avLst/>
          </a:prstGeom>
        </p:spPr>
        <p:txBody>
          <a:bodyPr lIns="0" rIns="0" tIns="0" bIns="0">
            <a:normAutofit/>
          </a:bodyPr>
          <a:p>
            <a:endParaRPr b="0" lang="pl-PL" sz="3200" spc="-1" strike="noStrike">
              <a:latin typeface="Arial"/>
            </a:endParaRPr>
          </a:p>
        </p:txBody>
      </p:sp>
      <p:sp>
        <p:nvSpPr>
          <p:cNvPr id="64" name="PlaceHolder 4"/>
          <p:cNvSpPr>
            <a:spLocks noGrp="1"/>
          </p:cNvSpPr>
          <p:nvPr>
            <p:ph type="body"/>
          </p:nvPr>
        </p:nvSpPr>
        <p:spPr>
          <a:xfrm>
            <a:off x="609480" y="3682080"/>
            <a:ext cx="10972440" cy="1896840"/>
          </a:xfrm>
          <a:prstGeom prst="rect">
            <a:avLst/>
          </a:prstGeom>
        </p:spPr>
        <p:txBody>
          <a:bodyPr lIns="0" rIns="0" tIns="0" bIns="0">
            <a:normAutofit/>
          </a:bodyPr>
          <a:p>
            <a:endParaRPr b="0" lang="pl-PL"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pl-PL" sz="4400" spc="-1" strike="noStrike">
              <a:latin typeface="Arial"/>
            </a:endParaRPr>
          </a:p>
        </p:txBody>
      </p:sp>
      <p:sp>
        <p:nvSpPr>
          <p:cNvPr id="66" name="PlaceHolder 2"/>
          <p:cNvSpPr>
            <a:spLocks noGrp="1"/>
          </p:cNvSpPr>
          <p:nvPr>
            <p:ph type="body"/>
          </p:nvPr>
        </p:nvSpPr>
        <p:spPr>
          <a:xfrm>
            <a:off x="609480" y="1604520"/>
            <a:ext cx="10972440" cy="1896840"/>
          </a:xfrm>
          <a:prstGeom prst="rect">
            <a:avLst/>
          </a:prstGeom>
        </p:spPr>
        <p:txBody>
          <a:bodyPr lIns="0" rIns="0" tIns="0" bIns="0">
            <a:normAutofit/>
          </a:bodyPr>
          <a:p>
            <a:endParaRPr b="0" lang="pl-PL" sz="3200" spc="-1" strike="noStrike">
              <a:latin typeface="Arial"/>
            </a:endParaRPr>
          </a:p>
        </p:txBody>
      </p:sp>
      <p:sp>
        <p:nvSpPr>
          <p:cNvPr id="67" name="PlaceHolder 3"/>
          <p:cNvSpPr>
            <a:spLocks noGrp="1"/>
          </p:cNvSpPr>
          <p:nvPr>
            <p:ph type="body"/>
          </p:nvPr>
        </p:nvSpPr>
        <p:spPr>
          <a:xfrm>
            <a:off x="609480" y="3682080"/>
            <a:ext cx="10972440" cy="1896840"/>
          </a:xfrm>
          <a:prstGeom prst="rect">
            <a:avLst/>
          </a:prstGeom>
        </p:spPr>
        <p:txBody>
          <a:bodyPr lIns="0" rIns="0" tIns="0" bIns="0">
            <a:normAutofit/>
          </a:bodyPr>
          <a:p>
            <a:endParaRPr b="0" lang="pl-PL"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pl-PL" sz="4400" spc="-1" strike="noStrike">
              <a:latin typeface="Arial"/>
            </a:endParaRPr>
          </a:p>
        </p:txBody>
      </p:sp>
      <p:sp>
        <p:nvSpPr>
          <p:cNvPr id="69" name="PlaceHolder 2"/>
          <p:cNvSpPr>
            <a:spLocks noGrp="1"/>
          </p:cNvSpPr>
          <p:nvPr>
            <p:ph type="body"/>
          </p:nvPr>
        </p:nvSpPr>
        <p:spPr>
          <a:xfrm>
            <a:off x="609480" y="1604520"/>
            <a:ext cx="5354280" cy="1896840"/>
          </a:xfrm>
          <a:prstGeom prst="rect">
            <a:avLst/>
          </a:prstGeom>
        </p:spPr>
        <p:txBody>
          <a:bodyPr lIns="0" rIns="0" tIns="0" bIns="0">
            <a:normAutofit/>
          </a:bodyPr>
          <a:p>
            <a:endParaRPr b="0" lang="pl-PL" sz="3200" spc="-1" strike="noStrike">
              <a:latin typeface="Arial"/>
            </a:endParaRPr>
          </a:p>
        </p:txBody>
      </p:sp>
      <p:sp>
        <p:nvSpPr>
          <p:cNvPr id="70" name="PlaceHolder 3"/>
          <p:cNvSpPr>
            <a:spLocks noGrp="1"/>
          </p:cNvSpPr>
          <p:nvPr>
            <p:ph type="body"/>
          </p:nvPr>
        </p:nvSpPr>
        <p:spPr>
          <a:xfrm>
            <a:off x="6231960" y="1604520"/>
            <a:ext cx="5354280" cy="1896840"/>
          </a:xfrm>
          <a:prstGeom prst="rect">
            <a:avLst/>
          </a:prstGeom>
        </p:spPr>
        <p:txBody>
          <a:bodyPr lIns="0" rIns="0" tIns="0" bIns="0">
            <a:normAutofit/>
          </a:bodyPr>
          <a:p>
            <a:endParaRPr b="0" lang="pl-PL" sz="3200" spc="-1" strike="noStrike">
              <a:latin typeface="Arial"/>
            </a:endParaRPr>
          </a:p>
        </p:txBody>
      </p:sp>
      <p:sp>
        <p:nvSpPr>
          <p:cNvPr id="71" name="PlaceHolder 4"/>
          <p:cNvSpPr>
            <a:spLocks noGrp="1"/>
          </p:cNvSpPr>
          <p:nvPr>
            <p:ph type="body"/>
          </p:nvPr>
        </p:nvSpPr>
        <p:spPr>
          <a:xfrm>
            <a:off x="609480" y="3682080"/>
            <a:ext cx="5354280" cy="1896840"/>
          </a:xfrm>
          <a:prstGeom prst="rect">
            <a:avLst/>
          </a:prstGeom>
        </p:spPr>
        <p:txBody>
          <a:bodyPr lIns="0" rIns="0" tIns="0" bIns="0">
            <a:normAutofit/>
          </a:bodyPr>
          <a:p>
            <a:endParaRPr b="0" lang="pl-PL" sz="3200" spc="-1" strike="noStrike">
              <a:latin typeface="Arial"/>
            </a:endParaRPr>
          </a:p>
        </p:txBody>
      </p:sp>
      <p:sp>
        <p:nvSpPr>
          <p:cNvPr id="72" name="PlaceHolder 5"/>
          <p:cNvSpPr>
            <a:spLocks noGrp="1"/>
          </p:cNvSpPr>
          <p:nvPr>
            <p:ph type="body"/>
          </p:nvPr>
        </p:nvSpPr>
        <p:spPr>
          <a:xfrm>
            <a:off x="6231960" y="3682080"/>
            <a:ext cx="5354280" cy="1896840"/>
          </a:xfrm>
          <a:prstGeom prst="rect">
            <a:avLst/>
          </a:prstGeom>
        </p:spPr>
        <p:txBody>
          <a:bodyPr lIns="0" rIns="0" tIns="0" bIns="0">
            <a:normAutofit/>
          </a:bodyPr>
          <a:p>
            <a:endParaRPr b="0" lang="pl-PL"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pl-PL" sz="4400" spc="-1" strike="noStrike">
              <a:latin typeface="Arial"/>
            </a:endParaRPr>
          </a:p>
        </p:txBody>
      </p:sp>
      <p:sp>
        <p:nvSpPr>
          <p:cNvPr id="74" name="PlaceHolder 2"/>
          <p:cNvSpPr>
            <a:spLocks noGrp="1"/>
          </p:cNvSpPr>
          <p:nvPr>
            <p:ph type="body"/>
          </p:nvPr>
        </p:nvSpPr>
        <p:spPr>
          <a:xfrm>
            <a:off x="609480" y="1604520"/>
            <a:ext cx="3533040" cy="1896840"/>
          </a:xfrm>
          <a:prstGeom prst="rect">
            <a:avLst/>
          </a:prstGeom>
        </p:spPr>
        <p:txBody>
          <a:bodyPr lIns="0" rIns="0" tIns="0" bIns="0">
            <a:normAutofit/>
          </a:bodyPr>
          <a:p>
            <a:endParaRPr b="0" lang="pl-PL" sz="3200" spc="-1" strike="noStrike">
              <a:latin typeface="Arial"/>
            </a:endParaRPr>
          </a:p>
        </p:txBody>
      </p:sp>
      <p:sp>
        <p:nvSpPr>
          <p:cNvPr id="75" name="PlaceHolder 3"/>
          <p:cNvSpPr>
            <a:spLocks noGrp="1"/>
          </p:cNvSpPr>
          <p:nvPr>
            <p:ph type="body"/>
          </p:nvPr>
        </p:nvSpPr>
        <p:spPr>
          <a:xfrm>
            <a:off x="4319640" y="1604520"/>
            <a:ext cx="3533040" cy="1896840"/>
          </a:xfrm>
          <a:prstGeom prst="rect">
            <a:avLst/>
          </a:prstGeom>
        </p:spPr>
        <p:txBody>
          <a:bodyPr lIns="0" rIns="0" tIns="0" bIns="0">
            <a:normAutofit/>
          </a:bodyPr>
          <a:p>
            <a:endParaRPr b="0" lang="pl-PL" sz="3200" spc="-1" strike="noStrike">
              <a:latin typeface="Arial"/>
            </a:endParaRPr>
          </a:p>
        </p:txBody>
      </p:sp>
      <p:sp>
        <p:nvSpPr>
          <p:cNvPr id="76" name="PlaceHolder 4"/>
          <p:cNvSpPr>
            <a:spLocks noGrp="1"/>
          </p:cNvSpPr>
          <p:nvPr>
            <p:ph type="body"/>
          </p:nvPr>
        </p:nvSpPr>
        <p:spPr>
          <a:xfrm>
            <a:off x="8029800" y="1604520"/>
            <a:ext cx="3533040" cy="1896840"/>
          </a:xfrm>
          <a:prstGeom prst="rect">
            <a:avLst/>
          </a:prstGeom>
        </p:spPr>
        <p:txBody>
          <a:bodyPr lIns="0" rIns="0" tIns="0" bIns="0">
            <a:normAutofit/>
          </a:bodyPr>
          <a:p>
            <a:endParaRPr b="0" lang="pl-PL" sz="3200" spc="-1" strike="noStrike">
              <a:latin typeface="Arial"/>
            </a:endParaRPr>
          </a:p>
        </p:txBody>
      </p:sp>
      <p:sp>
        <p:nvSpPr>
          <p:cNvPr id="77" name="PlaceHolder 5"/>
          <p:cNvSpPr>
            <a:spLocks noGrp="1"/>
          </p:cNvSpPr>
          <p:nvPr>
            <p:ph type="body"/>
          </p:nvPr>
        </p:nvSpPr>
        <p:spPr>
          <a:xfrm>
            <a:off x="609480" y="3682080"/>
            <a:ext cx="3533040" cy="1896840"/>
          </a:xfrm>
          <a:prstGeom prst="rect">
            <a:avLst/>
          </a:prstGeom>
        </p:spPr>
        <p:txBody>
          <a:bodyPr lIns="0" rIns="0" tIns="0" bIns="0">
            <a:normAutofit/>
          </a:bodyPr>
          <a:p>
            <a:endParaRPr b="0" lang="pl-PL" sz="3200" spc="-1" strike="noStrike">
              <a:latin typeface="Arial"/>
            </a:endParaRPr>
          </a:p>
        </p:txBody>
      </p:sp>
      <p:sp>
        <p:nvSpPr>
          <p:cNvPr id="78" name="PlaceHolder 6"/>
          <p:cNvSpPr>
            <a:spLocks noGrp="1"/>
          </p:cNvSpPr>
          <p:nvPr>
            <p:ph type="body"/>
          </p:nvPr>
        </p:nvSpPr>
        <p:spPr>
          <a:xfrm>
            <a:off x="4319640" y="3682080"/>
            <a:ext cx="3533040" cy="1896840"/>
          </a:xfrm>
          <a:prstGeom prst="rect">
            <a:avLst/>
          </a:prstGeom>
        </p:spPr>
        <p:txBody>
          <a:bodyPr lIns="0" rIns="0" tIns="0" bIns="0">
            <a:normAutofit/>
          </a:bodyPr>
          <a:p>
            <a:endParaRPr b="0" lang="pl-PL" sz="3200" spc="-1" strike="noStrike">
              <a:latin typeface="Arial"/>
            </a:endParaRPr>
          </a:p>
        </p:txBody>
      </p:sp>
      <p:sp>
        <p:nvSpPr>
          <p:cNvPr id="79" name="PlaceHolder 7"/>
          <p:cNvSpPr>
            <a:spLocks noGrp="1"/>
          </p:cNvSpPr>
          <p:nvPr>
            <p:ph type="body"/>
          </p:nvPr>
        </p:nvSpPr>
        <p:spPr>
          <a:xfrm>
            <a:off x="8029800" y="3682080"/>
            <a:ext cx="3533040" cy="1896840"/>
          </a:xfrm>
          <a:prstGeom prst="rect">
            <a:avLst/>
          </a:prstGeom>
        </p:spPr>
        <p:txBody>
          <a:bodyPr lIns="0" rIns="0" tIns="0" bIns="0">
            <a:normAutofit/>
          </a:bodyPr>
          <a:p>
            <a:endParaRPr b="0" lang="pl-PL"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pl-PL" sz="4400" spc="-1" strike="noStrike">
              <a:latin typeface="Arial"/>
            </a:endParaRPr>
          </a:p>
        </p:txBody>
      </p:sp>
      <p:sp>
        <p:nvSpPr>
          <p:cNvPr id="84"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pl-PL"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pl-PL" sz="4400" spc="-1" strike="noStrike">
              <a:latin typeface="Arial"/>
            </a:endParaRPr>
          </a:p>
        </p:txBody>
      </p:sp>
      <p:sp>
        <p:nvSpPr>
          <p:cNvPr id="86" name="PlaceHolder 2"/>
          <p:cNvSpPr>
            <a:spLocks noGrp="1"/>
          </p:cNvSpPr>
          <p:nvPr>
            <p:ph type="body"/>
          </p:nvPr>
        </p:nvSpPr>
        <p:spPr>
          <a:xfrm>
            <a:off x="609480" y="1604520"/>
            <a:ext cx="10972440" cy="3977280"/>
          </a:xfrm>
          <a:prstGeom prst="rect">
            <a:avLst/>
          </a:prstGeom>
        </p:spPr>
        <p:txBody>
          <a:bodyPr lIns="0" rIns="0" tIns="0" bIns="0">
            <a:normAutofit/>
          </a:bodyPr>
          <a:p>
            <a:endParaRPr b="0" lang="pl-PL"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pl-PL" sz="4400" spc="-1" strike="noStrike">
              <a:latin typeface="Arial"/>
            </a:endParaRPr>
          </a:p>
        </p:txBody>
      </p:sp>
      <p:sp>
        <p:nvSpPr>
          <p:cNvPr id="88" name="PlaceHolder 2"/>
          <p:cNvSpPr>
            <a:spLocks noGrp="1"/>
          </p:cNvSpPr>
          <p:nvPr>
            <p:ph type="body"/>
          </p:nvPr>
        </p:nvSpPr>
        <p:spPr>
          <a:xfrm>
            <a:off x="609480" y="1604520"/>
            <a:ext cx="5354280" cy="3977280"/>
          </a:xfrm>
          <a:prstGeom prst="rect">
            <a:avLst/>
          </a:prstGeom>
        </p:spPr>
        <p:txBody>
          <a:bodyPr lIns="0" rIns="0" tIns="0" bIns="0">
            <a:normAutofit/>
          </a:bodyPr>
          <a:p>
            <a:endParaRPr b="0" lang="pl-PL" sz="3200" spc="-1" strike="noStrike">
              <a:latin typeface="Arial"/>
            </a:endParaRPr>
          </a:p>
        </p:txBody>
      </p:sp>
      <p:sp>
        <p:nvSpPr>
          <p:cNvPr id="89" name="PlaceHolder 3"/>
          <p:cNvSpPr>
            <a:spLocks noGrp="1"/>
          </p:cNvSpPr>
          <p:nvPr>
            <p:ph type="body"/>
          </p:nvPr>
        </p:nvSpPr>
        <p:spPr>
          <a:xfrm>
            <a:off x="6231960" y="1604520"/>
            <a:ext cx="5354280" cy="3977280"/>
          </a:xfrm>
          <a:prstGeom prst="rect">
            <a:avLst/>
          </a:prstGeom>
        </p:spPr>
        <p:txBody>
          <a:bodyPr lIns="0" rIns="0" tIns="0" bIns="0">
            <a:normAutofit/>
          </a:bodyPr>
          <a:p>
            <a:endParaRPr b="0" lang="pl-PL"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pl-PL"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pl-PL" sz="4400" spc="-1" strike="noStrike">
              <a:latin typeface="Arial"/>
            </a:endParaRPr>
          </a:p>
        </p:txBody>
      </p:sp>
      <p:sp>
        <p:nvSpPr>
          <p:cNvPr id="8" name="PlaceHolder 2"/>
          <p:cNvSpPr>
            <a:spLocks noGrp="1"/>
          </p:cNvSpPr>
          <p:nvPr>
            <p:ph type="body"/>
          </p:nvPr>
        </p:nvSpPr>
        <p:spPr>
          <a:xfrm>
            <a:off x="609480" y="1604520"/>
            <a:ext cx="10972440" cy="3977280"/>
          </a:xfrm>
          <a:prstGeom prst="rect">
            <a:avLst/>
          </a:prstGeom>
        </p:spPr>
        <p:txBody>
          <a:bodyPr lIns="0" rIns="0" tIns="0" bIns="0">
            <a:normAutofit/>
          </a:bodyPr>
          <a:p>
            <a:endParaRPr b="0" lang="pl-PL"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1"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pl-PL"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pl-PL" sz="4400" spc="-1" strike="noStrike">
              <a:latin typeface="Arial"/>
            </a:endParaRPr>
          </a:p>
        </p:txBody>
      </p:sp>
      <p:sp>
        <p:nvSpPr>
          <p:cNvPr id="93" name="PlaceHolder 2"/>
          <p:cNvSpPr>
            <a:spLocks noGrp="1"/>
          </p:cNvSpPr>
          <p:nvPr>
            <p:ph type="body"/>
          </p:nvPr>
        </p:nvSpPr>
        <p:spPr>
          <a:xfrm>
            <a:off x="609480" y="1604520"/>
            <a:ext cx="5354280" cy="1896840"/>
          </a:xfrm>
          <a:prstGeom prst="rect">
            <a:avLst/>
          </a:prstGeom>
        </p:spPr>
        <p:txBody>
          <a:bodyPr lIns="0" rIns="0" tIns="0" bIns="0">
            <a:normAutofit/>
          </a:bodyPr>
          <a:p>
            <a:endParaRPr b="0" lang="pl-PL" sz="3200" spc="-1" strike="noStrike">
              <a:latin typeface="Arial"/>
            </a:endParaRPr>
          </a:p>
        </p:txBody>
      </p:sp>
      <p:sp>
        <p:nvSpPr>
          <p:cNvPr id="94" name="PlaceHolder 3"/>
          <p:cNvSpPr>
            <a:spLocks noGrp="1"/>
          </p:cNvSpPr>
          <p:nvPr>
            <p:ph type="body"/>
          </p:nvPr>
        </p:nvSpPr>
        <p:spPr>
          <a:xfrm>
            <a:off x="6231960" y="1604520"/>
            <a:ext cx="5354280" cy="3977280"/>
          </a:xfrm>
          <a:prstGeom prst="rect">
            <a:avLst/>
          </a:prstGeom>
        </p:spPr>
        <p:txBody>
          <a:bodyPr lIns="0" rIns="0" tIns="0" bIns="0">
            <a:normAutofit/>
          </a:bodyPr>
          <a:p>
            <a:endParaRPr b="0" lang="pl-PL" sz="3200" spc="-1" strike="noStrike">
              <a:latin typeface="Arial"/>
            </a:endParaRPr>
          </a:p>
        </p:txBody>
      </p:sp>
      <p:sp>
        <p:nvSpPr>
          <p:cNvPr id="95" name="PlaceHolder 4"/>
          <p:cNvSpPr>
            <a:spLocks noGrp="1"/>
          </p:cNvSpPr>
          <p:nvPr>
            <p:ph type="body"/>
          </p:nvPr>
        </p:nvSpPr>
        <p:spPr>
          <a:xfrm>
            <a:off x="609480" y="3682080"/>
            <a:ext cx="5354280" cy="1896840"/>
          </a:xfrm>
          <a:prstGeom prst="rect">
            <a:avLst/>
          </a:prstGeom>
        </p:spPr>
        <p:txBody>
          <a:bodyPr lIns="0" rIns="0" tIns="0" bIns="0">
            <a:normAutofit/>
          </a:bodyPr>
          <a:p>
            <a:endParaRPr b="0" lang="pl-PL"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pl-PL" sz="4400" spc="-1" strike="noStrike">
              <a:latin typeface="Arial"/>
            </a:endParaRPr>
          </a:p>
        </p:txBody>
      </p:sp>
      <p:sp>
        <p:nvSpPr>
          <p:cNvPr id="97" name="PlaceHolder 2"/>
          <p:cNvSpPr>
            <a:spLocks noGrp="1"/>
          </p:cNvSpPr>
          <p:nvPr>
            <p:ph type="body"/>
          </p:nvPr>
        </p:nvSpPr>
        <p:spPr>
          <a:xfrm>
            <a:off x="609480" y="1604520"/>
            <a:ext cx="5354280" cy="3977280"/>
          </a:xfrm>
          <a:prstGeom prst="rect">
            <a:avLst/>
          </a:prstGeom>
        </p:spPr>
        <p:txBody>
          <a:bodyPr lIns="0" rIns="0" tIns="0" bIns="0">
            <a:normAutofit/>
          </a:bodyPr>
          <a:p>
            <a:endParaRPr b="0" lang="pl-PL" sz="3200" spc="-1" strike="noStrike">
              <a:latin typeface="Arial"/>
            </a:endParaRPr>
          </a:p>
        </p:txBody>
      </p:sp>
      <p:sp>
        <p:nvSpPr>
          <p:cNvPr id="98" name="PlaceHolder 3"/>
          <p:cNvSpPr>
            <a:spLocks noGrp="1"/>
          </p:cNvSpPr>
          <p:nvPr>
            <p:ph type="body"/>
          </p:nvPr>
        </p:nvSpPr>
        <p:spPr>
          <a:xfrm>
            <a:off x="6231960" y="1604520"/>
            <a:ext cx="5354280" cy="1896840"/>
          </a:xfrm>
          <a:prstGeom prst="rect">
            <a:avLst/>
          </a:prstGeom>
        </p:spPr>
        <p:txBody>
          <a:bodyPr lIns="0" rIns="0" tIns="0" bIns="0">
            <a:normAutofit/>
          </a:bodyPr>
          <a:p>
            <a:endParaRPr b="0" lang="pl-PL" sz="3200" spc="-1" strike="noStrike">
              <a:latin typeface="Arial"/>
            </a:endParaRPr>
          </a:p>
        </p:txBody>
      </p:sp>
      <p:sp>
        <p:nvSpPr>
          <p:cNvPr id="99" name="PlaceHolder 4"/>
          <p:cNvSpPr>
            <a:spLocks noGrp="1"/>
          </p:cNvSpPr>
          <p:nvPr>
            <p:ph type="body"/>
          </p:nvPr>
        </p:nvSpPr>
        <p:spPr>
          <a:xfrm>
            <a:off x="6231960" y="3682080"/>
            <a:ext cx="5354280" cy="1896840"/>
          </a:xfrm>
          <a:prstGeom prst="rect">
            <a:avLst/>
          </a:prstGeom>
        </p:spPr>
        <p:txBody>
          <a:bodyPr lIns="0" rIns="0" tIns="0" bIns="0">
            <a:normAutofit/>
          </a:bodyPr>
          <a:p>
            <a:endParaRPr b="0" lang="pl-PL"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pl-PL" sz="4400" spc="-1" strike="noStrike">
              <a:latin typeface="Arial"/>
            </a:endParaRPr>
          </a:p>
        </p:txBody>
      </p:sp>
      <p:sp>
        <p:nvSpPr>
          <p:cNvPr id="101" name="PlaceHolder 2"/>
          <p:cNvSpPr>
            <a:spLocks noGrp="1"/>
          </p:cNvSpPr>
          <p:nvPr>
            <p:ph type="body"/>
          </p:nvPr>
        </p:nvSpPr>
        <p:spPr>
          <a:xfrm>
            <a:off x="609480" y="1604520"/>
            <a:ext cx="5354280" cy="1896840"/>
          </a:xfrm>
          <a:prstGeom prst="rect">
            <a:avLst/>
          </a:prstGeom>
        </p:spPr>
        <p:txBody>
          <a:bodyPr lIns="0" rIns="0" tIns="0" bIns="0">
            <a:normAutofit/>
          </a:bodyPr>
          <a:p>
            <a:endParaRPr b="0" lang="pl-PL" sz="3200" spc="-1" strike="noStrike">
              <a:latin typeface="Arial"/>
            </a:endParaRPr>
          </a:p>
        </p:txBody>
      </p:sp>
      <p:sp>
        <p:nvSpPr>
          <p:cNvPr id="102" name="PlaceHolder 3"/>
          <p:cNvSpPr>
            <a:spLocks noGrp="1"/>
          </p:cNvSpPr>
          <p:nvPr>
            <p:ph type="body"/>
          </p:nvPr>
        </p:nvSpPr>
        <p:spPr>
          <a:xfrm>
            <a:off x="6231960" y="1604520"/>
            <a:ext cx="5354280" cy="1896840"/>
          </a:xfrm>
          <a:prstGeom prst="rect">
            <a:avLst/>
          </a:prstGeom>
        </p:spPr>
        <p:txBody>
          <a:bodyPr lIns="0" rIns="0" tIns="0" bIns="0">
            <a:normAutofit/>
          </a:bodyPr>
          <a:p>
            <a:endParaRPr b="0" lang="pl-PL" sz="3200" spc="-1" strike="noStrike">
              <a:latin typeface="Arial"/>
            </a:endParaRPr>
          </a:p>
        </p:txBody>
      </p:sp>
      <p:sp>
        <p:nvSpPr>
          <p:cNvPr id="103" name="PlaceHolder 4"/>
          <p:cNvSpPr>
            <a:spLocks noGrp="1"/>
          </p:cNvSpPr>
          <p:nvPr>
            <p:ph type="body"/>
          </p:nvPr>
        </p:nvSpPr>
        <p:spPr>
          <a:xfrm>
            <a:off x="609480" y="3682080"/>
            <a:ext cx="10972440" cy="1896840"/>
          </a:xfrm>
          <a:prstGeom prst="rect">
            <a:avLst/>
          </a:prstGeom>
        </p:spPr>
        <p:txBody>
          <a:bodyPr lIns="0" rIns="0" tIns="0" bIns="0">
            <a:normAutofit/>
          </a:bodyPr>
          <a:p>
            <a:endParaRPr b="0" lang="pl-PL"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pl-PL" sz="4400" spc="-1" strike="noStrike">
              <a:latin typeface="Arial"/>
            </a:endParaRPr>
          </a:p>
        </p:txBody>
      </p:sp>
      <p:sp>
        <p:nvSpPr>
          <p:cNvPr id="105" name="PlaceHolder 2"/>
          <p:cNvSpPr>
            <a:spLocks noGrp="1"/>
          </p:cNvSpPr>
          <p:nvPr>
            <p:ph type="body"/>
          </p:nvPr>
        </p:nvSpPr>
        <p:spPr>
          <a:xfrm>
            <a:off x="609480" y="1604520"/>
            <a:ext cx="10972440" cy="1896840"/>
          </a:xfrm>
          <a:prstGeom prst="rect">
            <a:avLst/>
          </a:prstGeom>
        </p:spPr>
        <p:txBody>
          <a:bodyPr lIns="0" rIns="0" tIns="0" bIns="0">
            <a:normAutofit/>
          </a:bodyPr>
          <a:p>
            <a:endParaRPr b="0" lang="pl-PL" sz="3200" spc="-1" strike="noStrike">
              <a:latin typeface="Arial"/>
            </a:endParaRPr>
          </a:p>
        </p:txBody>
      </p:sp>
      <p:sp>
        <p:nvSpPr>
          <p:cNvPr id="106" name="PlaceHolder 3"/>
          <p:cNvSpPr>
            <a:spLocks noGrp="1"/>
          </p:cNvSpPr>
          <p:nvPr>
            <p:ph type="body"/>
          </p:nvPr>
        </p:nvSpPr>
        <p:spPr>
          <a:xfrm>
            <a:off x="609480" y="3682080"/>
            <a:ext cx="10972440" cy="1896840"/>
          </a:xfrm>
          <a:prstGeom prst="rect">
            <a:avLst/>
          </a:prstGeom>
        </p:spPr>
        <p:txBody>
          <a:bodyPr lIns="0" rIns="0" tIns="0" bIns="0">
            <a:normAutofit/>
          </a:bodyPr>
          <a:p>
            <a:endParaRPr b="0" lang="pl-PL"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pl-PL" sz="4400" spc="-1" strike="noStrike">
              <a:latin typeface="Arial"/>
            </a:endParaRPr>
          </a:p>
        </p:txBody>
      </p:sp>
      <p:sp>
        <p:nvSpPr>
          <p:cNvPr id="108" name="PlaceHolder 2"/>
          <p:cNvSpPr>
            <a:spLocks noGrp="1"/>
          </p:cNvSpPr>
          <p:nvPr>
            <p:ph type="body"/>
          </p:nvPr>
        </p:nvSpPr>
        <p:spPr>
          <a:xfrm>
            <a:off x="609480" y="1604520"/>
            <a:ext cx="5354280" cy="1896840"/>
          </a:xfrm>
          <a:prstGeom prst="rect">
            <a:avLst/>
          </a:prstGeom>
        </p:spPr>
        <p:txBody>
          <a:bodyPr lIns="0" rIns="0" tIns="0" bIns="0">
            <a:normAutofit/>
          </a:bodyPr>
          <a:p>
            <a:endParaRPr b="0" lang="pl-PL" sz="3200" spc="-1" strike="noStrike">
              <a:latin typeface="Arial"/>
            </a:endParaRPr>
          </a:p>
        </p:txBody>
      </p:sp>
      <p:sp>
        <p:nvSpPr>
          <p:cNvPr id="109" name="PlaceHolder 3"/>
          <p:cNvSpPr>
            <a:spLocks noGrp="1"/>
          </p:cNvSpPr>
          <p:nvPr>
            <p:ph type="body"/>
          </p:nvPr>
        </p:nvSpPr>
        <p:spPr>
          <a:xfrm>
            <a:off x="6231960" y="1604520"/>
            <a:ext cx="5354280" cy="1896840"/>
          </a:xfrm>
          <a:prstGeom prst="rect">
            <a:avLst/>
          </a:prstGeom>
        </p:spPr>
        <p:txBody>
          <a:bodyPr lIns="0" rIns="0" tIns="0" bIns="0">
            <a:normAutofit/>
          </a:bodyPr>
          <a:p>
            <a:endParaRPr b="0" lang="pl-PL" sz="3200" spc="-1" strike="noStrike">
              <a:latin typeface="Arial"/>
            </a:endParaRPr>
          </a:p>
        </p:txBody>
      </p:sp>
      <p:sp>
        <p:nvSpPr>
          <p:cNvPr id="110" name="PlaceHolder 4"/>
          <p:cNvSpPr>
            <a:spLocks noGrp="1"/>
          </p:cNvSpPr>
          <p:nvPr>
            <p:ph type="body"/>
          </p:nvPr>
        </p:nvSpPr>
        <p:spPr>
          <a:xfrm>
            <a:off x="609480" y="3682080"/>
            <a:ext cx="5354280" cy="1896840"/>
          </a:xfrm>
          <a:prstGeom prst="rect">
            <a:avLst/>
          </a:prstGeom>
        </p:spPr>
        <p:txBody>
          <a:bodyPr lIns="0" rIns="0" tIns="0" bIns="0">
            <a:normAutofit/>
          </a:bodyPr>
          <a:p>
            <a:endParaRPr b="0" lang="pl-PL" sz="3200" spc="-1" strike="noStrike">
              <a:latin typeface="Arial"/>
            </a:endParaRPr>
          </a:p>
        </p:txBody>
      </p:sp>
      <p:sp>
        <p:nvSpPr>
          <p:cNvPr id="111" name="PlaceHolder 5"/>
          <p:cNvSpPr>
            <a:spLocks noGrp="1"/>
          </p:cNvSpPr>
          <p:nvPr>
            <p:ph type="body"/>
          </p:nvPr>
        </p:nvSpPr>
        <p:spPr>
          <a:xfrm>
            <a:off x="6231960" y="3682080"/>
            <a:ext cx="5354280" cy="1896840"/>
          </a:xfrm>
          <a:prstGeom prst="rect">
            <a:avLst/>
          </a:prstGeom>
        </p:spPr>
        <p:txBody>
          <a:bodyPr lIns="0" rIns="0" tIns="0" bIns="0">
            <a:normAutofit/>
          </a:bodyPr>
          <a:p>
            <a:endParaRPr b="0" lang="pl-PL"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pl-PL" sz="4400" spc="-1" strike="noStrike">
              <a:latin typeface="Arial"/>
            </a:endParaRPr>
          </a:p>
        </p:txBody>
      </p:sp>
      <p:sp>
        <p:nvSpPr>
          <p:cNvPr id="113" name="PlaceHolder 2"/>
          <p:cNvSpPr>
            <a:spLocks noGrp="1"/>
          </p:cNvSpPr>
          <p:nvPr>
            <p:ph type="body"/>
          </p:nvPr>
        </p:nvSpPr>
        <p:spPr>
          <a:xfrm>
            <a:off x="609480" y="1604520"/>
            <a:ext cx="3533040" cy="1896840"/>
          </a:xfrm>
          <a:prstGeom prst="rect">
            <a:avLst/>
          </a:prstGeom>
        </p:spPr>
        <p:txBody>
          <a:bodyPr lIns="0" rIns="0" tIns="0" bIns="0">
            <a:normAutofit/>
          </a:bodyPr>
          <a:p>
            <a:endParaRPr b="0" lang="pl-PL" sz="3200" spc="-1" strike="noStrike">
              <a:latin typeface="Arial"/>
            </a:endParaRPr>
          </a:p>
        </p:txBody>
      </p:sp>
      <p:sp>
        <p:nvSpPr>
          <p:cNvPr id="114" name="PlaceHolder 3"/>
          <p:cNvSpPr>
            <a:spLocks noGrp="1"/>
          </p:cNvSpPr>
          <p:nvPr>
            <p:ph type="body"/>
          </p:nvPr>
        </p:nvSpPr>
        <p:spPr>
          <a:xfrm>
            <a:off x="4319640" y="1604520"/>
            <a:ext cx="3533040" cy="1896840"/>
          </a:xfrm>
          <a:prstGeom prst="rect">
            <a:avLst/>
          </a:prstGeom>
        </p:spPr>
        <p:txBody>
          <a:bodyPr lIns="0" rIns="0" tIns="0" bIns="0">
            <a:normAutofit/>
          </a:bodyPr>
          <a:p>
            <a:endParaRPr b="0" lang="pl-PL" sz="3200" spc="-1" strike="noStrike">
              <a:latin typeface="Arial"/>
            </a:endParaRPr>
          </a:p>
        </p:txBody>
      </p:sp>
      <p:sp>
        <p:nvSpPr>
          <p:cNvPr id="115" name="PlaceHolder 4"/>
          <p:cNvSpPr>
            <a:spLocks noGrp="1"/>
          </p:cNvSpPr>
          <p:nvPr>
            <p:ph type="body"/>
          </p:nvPr>
        </p:nvSpPr>
        <p:spPr>
          <a:xfrm>
            <a:off x="8029800" y="1604520"/>
            <a:ext cx="3533040" cy="1896840"/>
          </a:xfrm>
          <a:prstGeom prst="rect">
            <a:avLst/>
          </a:prstGeom>
        </p:spPr>
        <p:txBody>
          <a:bodyPr lIns="0" rIns="0" tIns="0" bIns="0">
            <a:normAutofit/>
          </a:bodyPr>
          <a:p>
            <a:endParaRPr b="0" lang="pl-PL" sz="3200" spc="-1" strike="noStrike">
              <a:latin typeface="Arial"/>
            </a:endParaRPr>
          </a:p>
        </p:txBody>
      </p:sp>
      <p:sp>
        <p:nvSpPr>
          <p:cNvPr id="116" name="PlaceHolder 5"/>
          <p:cNvSpPr>
            <a:spLocks noGrp="1"/>
          </p:cNvSpPr>
          <p:nvPr>
            <p:ph type="body"/>
          </p:nvPr>
        </p:nvSpPr>
        <p:spPr>
          <a:xfrm>
            <a:off x="609480" y="3682080"/>
            <a:ext cx="3533040" cy="1896840"/>
          </a:xfrm>
          <a:prstGeom prst="rect">
            <a:avLst/>
          </a:prstGeom>
        </p:spPr>
        <p:txBody>
          <a:bodyPr lIns="0" rIns="0" tIns="0" bIns="0">
            <a:normAutofit/>
          </a:bodyPr>
          <a:p>
            <a:endParaRPr b="0" lang="pl-PL" sz="3200" spc="-1" strike="noStrike">
              <a:latin typeface="Arial"/>
            </a:endParaRPr>
          </a:p>
        </p:txBody>
      </p:sp>
      <p:sp>
        <p:nvSpPr>
          <p:cNvPr id="117" name="PlaceHolder 6"/>
          <p:cNvSpPr>
            <a:spLocks noGrp="1"/>
          </p:cNvSpPr>
          <p:nvPr>
            <p:ph type="body"/>
          </p:nvPr>
        </p:nvSpPr>
        <p:spPr>
          <a:xfrm>
            <a:off x="4319640" y="3682080"/>
            <a:ext cx="3533040" cy="1896840"/>
          </a:xfrm>
          <a:prstGeom prst="rect">
            <a:avLst/>
          </a:prstGeom>
        </p:spPr>
        <p:txBody>
          <a:bodyPr lIns="0" rIns="0" tIns="0" bIns="0">
            <a:normAutofit/>
          </a:bodyPr>
          <a:p>
            <a:endParaRPr b="0" lang="pl-PL" sz="3200" spc="-1" strike="noStrike">
              <a:latin typeface="Arial"/>
            </a:endParaRPr>
          </a:p>
        </p:txBody>
      </p:sp>
      <p:sp>
        <p:nvSpPr>
          <p:cNvPr id="118" name="PlaceHolder 7"/>
          <p:cNvSpPr>
            <a:spLocks noGrp="1"/>
          </p:cNvSpPr>
          <p:nvPr>
            <p:ph type="body"/>
          </p:nvPr>
        </p:nvSpPr>
        <p:spPr>
          <a:xfrm>
            <a:off x="8029800" y="3682080"/>
            <a:ext cx="3533040" cy="1896840"/>
          </a:xfrm>
          <a:prstGeom prst="rect">
            <a:avLst/>
          </a:prstGeom>
        </p:spPr>
        <p:txBody>
          <a:bodyPr lIns="0" rIns="0" tIns="0" bIns="0">
            <a:normAutofit/>
          </a:bodyPr>
          <a:p>
            <a:endParaRPr b="0" lang="pl-PL"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pl-PL" sz="4400" spc="-1" strike="noStrike">
              <a:latin typeface="Arial"/>
            </a:endParaRPr>
          </a:p>
        </p:txBody>
      </p:sp>
      <p:sp>
        <p:nvSpPr>
          <p:cNvPr id="123"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pl-PL"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pl-PL" sz="4400" spc="-1" strike="noStrike">
              <a:latin typeface="Arial"/>
            </a:endParaRPr>
          </a:p>
        </p:txBody>
      </p:sp>
      <p:sp>
        <p:nvSpPr>
          <p:cNvPr id="125" name="PlaceHolder 2"/>
          <p:cNvSpPr>
            <a:spLocks noGrp="1"/>
          </p:cNvSpPr>
          <p:nvPr>
            <p:ph type="body"/>
          </p:nvPr>
        </p:nvSpPr>
        <p:spPr>
          <a:xfrm>
            <a:off x="609480" y="1604520"/>
            <a:ext cx="10972440" cy="3977280"/>
          </a:xfrm>
          <a:prstGeom prst="rect">
            <a:avLst/>
          </a:prstGeom>
        </p:spPr>
        <p:txBody>
          <a:bodyPr lIns="0" rIns="0" tIns="0" bIns="0">
            <a:normAutofit/>
          </a:bodyPr>
          <a:p>
            <a:endParaRPr b="0" lang="pl-PL"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pl-PL" sz="4400" spc="-1" strike="noStrike">
              <a:latin typeface="Arial"/>
            </a:endParaRPr>
          </a:p>
        </p:txBody>
      </p:sp>
      <p:sp>
        <p:nvSpPr>
          <p:cNvPr id="10" name="PlaceHolder 2"/>
          <p:cNvSpPr>
            <a:spLocks noGrp="1"/>
          </p:cNvSpPr>
          <p:nvPr>
            <p:ph type="body"/>
          </p:nvPr>
        </p:nvSpPr>
        <p:spPr>
          <a:xfrm>
            <a:off x="609480" y="1604520"/>
            <a:ext cx="5354280" cy="3977280"/>
          </a:xfrm>
          <a:prstGeom prst="rect">
            <a:avLst/>
          </a:prstGeom>
        </p:spPr>
        <p:txBody>
          <a:bodyPr lIns="0" rIns="0" tIns="0" bIns="0">
            <a:normAutofit/>
          </a:bodyPr>
          <a:p>
            <a:endParaRPr b="0" lang="pl-PL" sz="3200" spc="-1" strike="noStrike">
              <a:latin typeface="Arial"/>
            </a:endParaRPr>
          </a:p>
        </p:txBody>
      </p:sp>
      <p:sp>
        <p:nvSpPr>
          <p:cNvPr id="11" name="PlaceHolder 3"/>
          <p:cNvSpPr>
            <a:spLocks noGrp="1"/>
          </p:cNvSpPr>
          <p:nvPr>
            <p:ph type="body"/>
          </p:nvPr>
        </p:nvSpPr>
        <p:spPr>
          <a:xfrm>
            <a:off x="6231960" y="1604520"/>
            <a:ext cx="5354280" cy="3977280"/>
          </a:xfrm>
          <a:prstGeom prst="rect">
            <a:avLst/>
          </a:prstGeom>
        </p:spPr>
        <p:txBody>
          <a:bodyPr lIns="0" rIns="0" tIns="0" bIns="0">
            <a:normAutofit/>
          </a:bodyPr>
          <a:p>
            <a:endParaRPr b="0" lang="pl-PL"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pl-PL" sz="4400" spc="-1" strike="noStrike">
              <a:latin typeface="Arial"/>
            </a:endParaRPr>
          </a:p>
        </p:txBody>
      </p:sp>
      <p:sp>
        <p:nvSpPr>
          <p:cNvPr id="127" name="PlaceHolder 2"/>
          <p:cNvSpPr>
            <a:spLocks noGrp="1"/>
          </p:cNvSpPr>
          <p:nvPr>
            <p:ph type="body"/>
          </p:nvPr>
        </p:nvSpPr>
        <p:spPr>
          <a:xfrm>
            <a:off x="609480" y="1604520"/>
            <a:ext cx="5354280" cy="3977280"/>
          </a:xfrm>
          <a:prstGeom prst="rect">
            <a:avLst/>
          </a:prstGeom>
        </p:spPr>
        <p:txBody>
          <a:bodyPr lIns="0" rIns="0" tIns="0" bIns="0">
            <a:normAutofit/>
          </a:bodyPr>
          <a:p>
            <a:endParaRPr b="0" lang="pl-PL" sz="3200" spc="-1" strike="noStrike">
              <a:latin typeface="Arial"/>
            </a:endParaRPr>
          </a:p>
        </p:txBody>
      </p:sp>
      <p:sp>
        <p:nvSpPr>
          <p:cNvPr id="128" name="PlaceHolder 3"/>
          <p:cNvSpPr>
            <a:spLocks noGrp="1"/>
          </p:cNvSpPr>
          <p:nvPr>
            <p:ph type="body"/>
          </p:nvPr>
        </p:nvSpPr>
        <p:spPr>
          <a:xfrm>
            <a:off x="6231960" y="1604520"/>
            <a:ext cx="5354280" cy="3977280"/>
          </a:xfrm>
          <a:prstGeom prst="rect">
            <a:avLst/>
          </a:prstGeom>
        </p:spPr>
        <p:txBody>
          <a:bodyPr lIns="0" rIns="0" tIns="0" bIns="0">
            <a:normAutofit/>
          </a:bodyPr>
          <a:p>
            <a:endParaRPr b="0" lang="pl-PL"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pl-PL"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0"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pl-PL"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pl-PL" sz="4400" spc="-1" strike="noStrike">
              <a:latin typeface="Arial"/>
            </a:endParaRPr>
          </a:p>
        </p:txBody>
      </p:sp>
      <p:sp>
        <p:nvSpPr>
          <p:cNvPr id="132" name="PlaceHolder 2"/>
          <p:cNvSpPr>
            <a:spLocks noGrp="1"/>
          </p:cNvSpPr>
          <p:nvPr>
            <p:ph type="body"/>
          </p:nvPr>
        </p:nvSpPr>
        <p:spPr>
          <a:xfrm>
            <a:off x="609480" y="1604520"/>
            <a:ext cx="5354280" cy="1896840"/>
          </a:xfrm>
          <a:prstGeom prst="rect">
            <a:avLst/>
          </a:prstGeom>
        </p:spPr>
        <p:txBody>
          <a:bodyPr lIns="0" rIns="0" tIns="0" bIns="0">
            <a:normAutofit/>
          </a:bodyPr>
          <a:p>
            <a:endParaRPr b="0" lang="pl-PL" sz="3200" spc="-1" strike="noStrike">
              <a:latin typeface="Arial"/>
            </a:endParaRPr>
          </a:p>
        </p:txBody>
      </p:sp>
      <p:sp>
        <p:nvSpPr>
          <p:cNvPr id="133" name="PlaceHolder 3"/>
          <p:cNvSpPr>
            <a:spLocks noGrp="1"/>
          </p:cNvSpPr>
          <p:nvPr>
            <p:ph type="body"/>
          </p:nvPr>
        </p:nvSpPr>
        <p:spPr>
          <a:xfrm>
            <a:off x="6231960" y="1604520"/>
            <a:ext cx="5354280" cy="3977280"/>
          </a:xfrm>
          <a:prstGeom prst="rect">
            <a:avLst/>
          </a:prstGeom>
        </p:spPr>
        <p:txBody>
          <a:bodyPr lIns="0" rIns="0" tIns="0" bIns="0">
            <a:normAutofit/>
          </a:bodyPr>
          <a:p>
            <a:endParaRPr b="0" lang="pl-PL" sz="3200" spc="-1" strike="noStrike">
              <a:latin typeface="Arial"/>
            </a:endParaRPr>
          </a:p>
        </p:txBody>
      </p:sp>
      <p:sp>
        <p:nvSpPr>
          <p:cNvPr id="134" name="PlaceHolder 4"/>
          <p:cNvSpPr>
            <a:spLocks noGrp="1"/>
          </p:cNvSpPr>
          <p:nvPr>
            <p:ph type="body"/>
          </p:nvPr>
        </p:nvSpPr>
        <p:spPr>
          <a:xfrm>
            <a:off x="609480" y="3682080"/>
            <a:ext cx="5354280" cy="1896840"/>
          </a:xfrm>
          <a:prstGeom prst="rect">
            <a:avLst/>
          </a:prstGeom>
        </p:spPr>
        <p:txBody>
          <a:bodyPr lIns="0" rIns="0" tIns="0" bIns="0">
            <a:normAutofit/>
          </a:bodyPr>
          <a:p>
            <a:endParaRPr b="0" lang="pl-PL"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pl-PL" sz="4400" spc="-1" strike="noStrike">
              <a:latin typeface="Arial"/>
            </a:endParaRPr>
          </a:p>
        </p:txBody>
      </p:sp>
      <p:sp>
        <p:nvSpPr>
          <p:cNvPr id="136" name="PlaceHolder 2"/>
          <p:cNvSpPr>
            <a:spLocks noGrp="1"/>
          </p:cNvSpPr>
          <p:nvPr>
            <p:ph type="body"/>
          </p:nvPr>
        </p:nvSpPr>
        <p:spPr>
          <a:xfrm>
            <a:off x="609480" y="1604520"/>
            <a:ext cx="5354280" cy="3977280"/>
          </a:xfrm>
          <a:prstGeom prst="rect">
            <a:avLst/>
          </a:prstGeom>
        </p:spPr>
        <p:txBody>
          <a:bodyPr lIns="0" rIns="0" tIns="0" bIns="0">
            <a:normAutofit/>
          </a:bodyPr>
          <a:p>
            <a:endParaRPr b="0" lang="pl-PL" sz="3200" spc="-1" strike="noStrike">
              <a:latin typeface="Arial"/>
            </a:endParaRPr>
          </a:p>
        </p:txBody>
      </p:sp>
      <p:sp>
        <p:nvSpPr>
          <p:cNvPr id="137" name="PlaceHolder 3"/>
          <p:cNvSpPr>
            <a:spLocks noGrp="1"/>
          </p:cNvSpPr>
          <p:nvPr>
            <p:ph type="body"/>
          </p:nvPr>
        </p:nvSpPr>
        <p:spPr>
          <a:xfrm>
            <a:off x="6231960" y="1604520"/>
            <a:ext cx="5354280" cy="1896840"/>
          </a:xfrm>
          <a:prstGeom prst="rect">
            <a:avLst/>
          </a:prstGeom>
        </p:spPr>
        <p:txBody>
          <a:bodyPr lIns="0" rIns="0" tIns="0" bIns="0">
            <a:normAutofit/>
          </a:bodyPr>
          <a:p>
            <a:endParaRPr b="0" lang="pl-PL" sz="3200" spc="-1" strike="noStrike">
              <a:latin typeface="Arial"/>
            </a:endParaRPr>
          </a:p>
        </p:txBody>
      </p:sp>
      <p:sp>
        <p:nvSpPr>
          <p:cNvPr id="138" name="PlaceHolder 4"/>
          <p:cNvSpPr>
            <a:spLocks noGrp="1"/>
          </p:cNvSpPr>
          <p:nvPr>
            <p:ph type="body"/>
          </p:nvPr>
        </p:nvSpPr>
        <p:spPr>
          <a:xfrm>
            <a:off x="6231960" y="3682080"/>
            <a:ext cx="5354280" cy="1896840"/>
          </a:xfrm>
          <a:prstGeom prst="rect">
            <a:avLst/>
          </a:prstGeom>
        </p:spPr>
        <p:txBody>
          <a:bodyPr lIns="0" rIns="0" tIns="0" bIns="0">
            <a:normAutofit/>
          </a:bodyPr>
          <a:p>
            <a:endParaRPr b="0" lang="pl-PL"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pl-PL" sz="4400" spc="-1" strike="noStrike">
              <a:latin typeface="Arial"/>
            </a:endParaRPr>
          </a:p>
        </p:txBody>
      </p:sp>
      <p:sp>
        <p:nvSpPr>
          <p:cNvPr id="140" name="PlaceHolder 2"/>
          <p:cNvSpPr>
            <a:spLocks noGrp="1"/>
          </p:cNvSpPr>
          <p:nvPr>
            <p:ph type="body"/>
          </p:nvPr>
        </p:nvSpPr>
        <p:spPr>
          <a:xfrm>
            <a:off x="609480" y="1604520"/>
            <a:ext cx="5354280" cy="1896840"/>
          </a:xfrm>
          <a:prstGeom prst="rect">
            <a:avLst/>
          </a:prstGeom>
        </p:spPr>
        <p:txBody>
          <a:bodyPr lIns="0" rIns="0" tIns="0" bIns="0">
            <a:normAutofit/>
          </a:bodyPr>
          <a:p>
            <a:endParaRPr b="0" lang="pl-PL" sz="3200" spc="-1" strike="noStrike">
              <a:latin typeface="Arial"/>
            </a:endParaRPr>
          </a:p>
        </p:txBody>
      </p:sp>
      <p:sp>
        <p:nvSpPr>
          <p:cNvPr id="141" name="PlaceHolder 3"/>
          <p:cNvSpPr>
            <a:spLocks noGrp="1"/>
          </p:cNvSpPr>
          <p:nvPr>
            <p:ph type="body"/>
          </p:nvPr>
        </p:nvSpPr>
        <p:spPr>
          <a:xfrm>
            <a:off x="6231960" y="1604520"/>
            <a:ext cx="5354280" cy="1896840"/>
          </a:xfrm>
          <a:prstGeom prst="rect">
            <a:avLst/>
          </a:prstGeom>
        </p:spPr>
        <p:txBody>
          <a:bodyPr lIns="0" rIns="0" tIns="0" bIns="0">
            <a:normAutofit/>
          </a:bodyPr>
          <a:p>
            <a:endParaRPr b="0" lang="pl-PL" sz="3200" spc="-1" strike="noStrike">
              <a:latin typeface="Arial"/>
            </a:endParaRPr>
          </a:p>
        </p:txBody>
      </p:sp>
      <p:sp>
        <p:nvSpPr>
          <p:cNvPr id="142" name="PlaceHolder 4"/>
          <p:cNvSpPr>
            <a:spLocks noGrp="1"/>
          </p:cNvSpPr>
          <p:nvPr>
            <p:ph type="body"/>
          </p:nvPr>
        </p:nvSpPr>
        <p:spPr>
          <a:xfrm>
            <a:off x="609480" y="3682080"/>
            <a:ext cx="10972440" cy="1896840"/>
          </a:xfrm>
          <a:prstGeom prst="rect">
            <a:avLst/>
          </a:prstGeom>
        </p:spPr>
        <p:txBody>
          <a:bodyPr lIns="0" rIns="0" tIns="0" bIns="0">
            <a:normAutofit/>
          </a:bodyPr>
          <a:p>
            <a:endParaRPr b="0" lang="pl-PL"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pl-PL" sz="4400" spc="-1" strike="noStrike">
              <a:latin typeface="Arial"/>
            </a:endParaRPr>
          </a:p>
        </p:txBody>
      </p:sp>
      <p:sp>
        <p:nvSpPr>
          <p:cNvPr id="144" name="PlaceHolder 2"/>
          <p:cNvSpPr>
            <a:spLocks noGrp="1"/>
          </p:cNvSpPr>
          <p:nvPr>
            <p:ph type="body"/>
          </p:nvPr>
        </p:nvSpPr>
        <p:spPr>
          <a:xfrm>
            <a:off x="609480" y="1604520"/>
            <a:ext cx="10972440" cy="1896840"/>
          </a:xfrm>
          <a:prstGeom prst="rect">
            <a:avLst/>
          </a:prstGeom>
        </p:spPr>
        <p:txBody>
          <a:bodyPr lIns="0" rIns="0" tIns="0" bIns="0">
            <a:normAutofit/>
          </a:bodyPr>
          <a:p>
            <a:endParaRPr b="0" lang="pl-PL" sz="3200" spc="-1" strike="noStrike">
              <a:latin typeface="Arial"/>
            </a:endParaRPr>
          </a:p>
        </p:txBody>
      </p:sp>
      <p:sp>
        <p:nvSpPr>
          <p:cNvPr id="145" name="PlaceHolder 3"/>
          <p:cNvSpPr>
            <a:spLocks noGrp="1"/>
          </p:cNvSpPr>
          <p:nvPr>
            <p:ph type="body"/>
          </p:nvPr>
        </p:nvSpPr>
        <p:spPr>
          <a:xfrm>
            <a:off x="609480" y="3682080"/>
            <a:ext cx="10972440" cy="1896840"/>
          </a:xfrm>
          <a:prstGeom prst="rect">
            <a:avLst/>
          </a:prstGeom>
        </p:spPr>
        <p:txBody>
          <a:bodyPr lIns="0" rIns="0" tIns="0" bIns="0">
            <a:normAutofit/>
          </a:bodyPr>
          <a:p>
            <a:endParaRPr b="0" lang="pl-PL"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pl-PL" sz="4400" spc="-1" strike="noStrike">
              <a:latin typeface="Arial"/>
            </a:endParaRPr>
          </a:p>
        </p:txBody>
      </p:sp>
      <p:sp>
        <p:nvSpPr>
          <p:cNvPr id="147" name="PlaceHolder 2"/>
          <p:cNvSpPr>
            <a:spLocks noGrp="1"/>
          </p:cNvSpPr>
          <p:nvPr>
            <p:ph type="body"/>
          </p:nvPr>
        </p:nvSpPr>
        <p:spPr>
          <a:xfrm>
            <a:off x="609480" y="1604520"/>
            <a:ext cx="5354280" cy="1896840"/>
          </a:xfrm>
          <a:prstGeom prst="rect">
            <a:avLst/>
          </a:prstGeom>
        </p:spPr>
        <p:txBody>
          <a:bodyPr lIns="0" rIns="0" tIns="0" bIns="0">
            <a:normAutofit/>
          </a:bodyPr>
          <a:p>
            <a:endParaRPr b="0" lang="pl-PL" sz="3200" spc="-1" strike="noStrike">
              <a:latin typeface="Arial"/>
            </a:endParaRPr>
          </a:p>
        </p:txBody>
      </p:sp>
      <p:sp>
        <p:nvSpPr>
          <p:cNvPr id="148" name="PlaceHolder 3"/>
          <p:cNvSpPr>
            <a:spLocks noGrp="1"/>
          </p:cNvSpPr>
          <p:nvPr>
            <p:ph type="body"/>
          </p:nvPr>
        </p:nvSpPr>
        <p:spPr>
          <a:xfrm>
            <a:off x="6231960" y="1604520"/>
            <a:ext cx="5354280" cy="1896840"/>
          </a:xfrm>
          <a:prstGeom prst="rect">
            <a:avLst/>
          </a:prstGeom>
        </p:spPr>
        <p:txBody>
          <a:bodyPr lIns="0" rIns="0" tIns="0" bIns="0">
            <a:normAutofit/>
          </a:bodyPr>
          <a:p>
            <a:endParaRPr b="0" lang="pl-PL" sz="3200" spc="-1" strike="noStrike">
              <a:latin typeface="Arial"/>
            </a:endParaRPr>
          </a:p>
        </p:txBody>
      </p:sp>
      <p:sp>
        <p:nvSpPr>
          <p:cNvPr id="149" name="PlaceHolder 4"/>
          <p:cNvSpPr>
            <a:spLocks noGrp="1"/>
          </p:cNvSpPr>
          <p:nvPr>
            <p:ph type="body"/>
          </p:nvPr>
        </p:nvSpPr>
        <p:spPr>
          <a:xfrm>
            <a:off x="609480" y="3682080"/>
            <a:ext cx="5354280" cy="1896840"/>
          </a:xfrm>
          <a:prstGeom prst="rect">
            <a:avLst/>
          </a:prstGeom>
        </p:spPr>
        <p:txBody>
          <a:bodyPr lIns="0" rIns="0" tIns="0" bIns="0">
            <a:normAutofit/>
          </a:bodyPr>
          <a:p>
            <a:endParaRPr b="0" lang="pl-PL" sz="3200" spc="-1" strike="noStrike">
              <a:latin typeface="Arial"/>
            </a:endParaRPr>
          </a:p>
        </p:txBody>
      </p:sp>
      <p:sp>
        <p:nvSpPr>
          <p:cNvPr id="150" name="PlaceHolder 5"/>
          <p:cNvSpPr>
            <a:spLocks noGrp="1"/>
          </p:cNvSpPr>
          <p:nvPr>
            <p:ph type="body"/>
          </p:nvPr>
        </p:nvSpPr>
        <p:spPr>
          <a:xfrm>
            <a:off x="6231960" y="3682080"/>
            <a:ext cx="5354280" cy="1896840"/>
          </a:xfrm>
          <a:prstGeom prst="rect">
            <a:avLst/>
          </a:prstGeom>
        </p:spPr>
        <p:txBody>
          <a:bodyPr lIns="0" rIns="0" tIns="0" bIns="0">
            <a:normAutofit/>
          </a:bodyPr>
          <a:p>
            <a:endParaRPr b="0" lang="pl-PL"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pl-PL" sz="4400" spc="-1" strike="noStrike">
              <a:latin typeface="Arial"/>
            </a:endParaRPr>
          </a:p>
        </p:txBody>
      </p:sp>
      <p:sp>
        <p:nvSpPr>
          <p:cNvPr id="152" name="PlaceHolder 2"/>
          <p:cNvSpPr>
            <a:spLocks noGrp="1"/>
          </p:cNvSpPr>
          <p:nvPr>
            <p:ph type="body"/>
          </p:nvPr>
        </p:nvSpPr>
        <p:spPr>
          <a:xfrm>
            <a:off x="609480" y="1604520"/>
            <a:ext cx="3533040" cy="1896840"/>
          </a:xfrm>
          <a:prstGeom prst="rect">
            <a:avLst/>
          </a:prstGeom>
        </p:spPr>
        <p:txBody>
          <a:bodyPr lIns="0" rIns="0" tIns="0" bIns="0">
            <a:normAutofit/>
          </a:bodyPr>
          <a:p>
            <a:endParaRPr b="0" lang="pl-PL" sz="3200" spc="-1" strike="noStrike">
              <a:latin typeface="Arial"/>
            </a:endParaRPr>
          </a:p>
        </p:txBody>
      </p:sp>
      <p:sp>
        <p:nvSpPr>
          <p:cNvPr id="153" name="PlaceHolder 3"/>
          <p:cNvSpPr>
            <a:spLocks noGrp="1"/>
          </p:cNvSpPr>
          <p:nvPr>
            <p:ph type="body"/>
          </p:nvPr>
        </p:nvSpPr>
        <p:spPr>
          <a:xfrm>
            <a:off x="4319640" y="1604520"/>
            <a:ext cx="3533040" cy="1896840"/>
          </a:xfrm>
          <a:prstGeom prst="rect">
            <a:avLst/>
          </a:prstGeom>
        </p:spPr>
        <p:txBody>
          <a:bodyPr lIns="0" rIns="0" tIns="0" bIns="0">
            <a:normAutofit/>
          </a:bodyPr>
          <a:p>
            <a:endParaRPr b="0" lang="pl-PL" sz="3200" spc="-1" strike="noStrike">
              <a:latin typeface="Arial"/>
            </a:endParaRPr>
          </a:p>
        </p:txBody>
      </p:sp>
      <p:sp>
        <p:nvSpPr>
          <p:cNvPr id="154" name="PlaceHolder 4"/>
          <p:cNvSpPr>
            <a:spLocks noGrp="1"/>
          </p:cNvSpPr>
          <p:nvPr>
            <p:ph type="body"/>
          </p:nvPr>
        </p:nvSpPr>
        <p:spPr>
          <a:xfrm>
            <a:off x="8029800" y="1604520"/>
            <a:ext cx="3533040" cy="1896840"/>
          </a:xfrm>
          <a:prstGeom prst="rect">
            <a:avLst/>
          </a:prstGeom>
        </p:spPr>
        <p:txBody>
          <a:bodyPr lIns="0" rIns="0" tIns="0" bIns="0">
            <a:normAutofit/>
          </a:bodyPr>
          <a:p>
            <a:endParaRPr b="0" lang="pl-PL" sz="3200" spc="-1" strike="noStrike">
              <a:latin typeface="Arial"/>
            </a:endParaRPr>
          </a:p>
        </p:txBody>
      </p:sp>
      <p:sp>
        <p:nvSpPr>
          <p:cNvPr id="155" name="PlaceHolder 5"/>
          <p:cNvSpPr>
            <a:spLocks noGrp="1"/>
          </p:cNvSpPr>
          <p:nvPr>
            <p:ph type="body"/>
          </p:nvPr>
        </p:nvSpPr>
        <p:spPr>
          <a:xfrm>
            <a:off x="609480" y="3682080"/>
            <a:ext cx="3533040" cy="1896840"/>
          </a:xfrm>
          <a:prstGeom prst="rect">
            <a:avLst/>
          </a:prstGeom>
        </p:spPr>
        <p:txBody>
          <a:bodyPr lIns="0" rIns="0" tIns="0" bIns="0">
            <a:normAutofit/>
          </a:bodyPr>
          <a:p>
            <a:endParaRPr b="0" lang="pl-PL" sz="3200" spc="-1" strike="noStrike">
              <a:latin typeface="Arial"/>
            </a:endParaRPr>
          </a:p>
        </p:txBody>
      </p:sp>
      <p:sp>
        <p:nvSpPr>
          <p:cNvPr id="156" name="PlaceHolder 6"/>
          <p:cNvSpPr>
            <a:spLocks noGrp="1"/>
          </p:cNvSpPr>
          <p:nvPr>
            <p:ph type="body"/>
          </p:nvPr>
        </p:nvSpPr>
        <p:spPr>
          <a:xfrm>
            <a:off x="4319640" y="3682080"/>
            <a:ext cx="3533040" cy="1896840"/>
          </a:xfrm>
          <a:prstGeom prst="rect">
            <a:avLst/>
          </a:prstGeom>
        </p:spPr>
        <p:txBody>
          <a:bodyPr lIns="0" rIns="0" tIns="0" bIns="0">
            <a:normAutofit/>
          </a:bodyPr>
          <a:p>
            <a:endParaRPr b="0" lang="pl-PL" sz="3200" spc="-1" strike="noStrike">
              <a:latin typeface="Arial"/>
            </a:endParaRPr>
          </a:p>
        </p:txBody>
      </p:sp>
      <p:sp>
        <p:nvSpPr>
          <p:cNvPr id="157" name="PlaceHolder 7"/>
          <p:cNvSpPr>
            <a:spLocks noGrp="1"/>
          </p:cNvSpPr>
          <p:nvPr>
            <p:ph type="body"/>
          </p:nvPr>
        </p:nvSpPr>
        <p:spPr>
          <a:xfrm>
            <a:off x="8029800" y="3682080"/>
            <a:ext cx="3533040" cy="1896840"/>
          </a:xfrm>
          <a:prstGeom prst="rect">
            <a:avLst/>
          </a:prstGeom>
        </p:spPr>
        <p:txBody>
          <a:bodyPr lIns="0" rIns="0" tIns="0" bIns="0">
            <a:normAutofit/>
          </a:bodyPr>
          <a:p>
            <a:endParaRPr b="0" lang="pl-PL"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pl-PL"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pl-PL"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pl-PL" sz="4400" spc="-1" strike="noStrike">
              <a:latin typeface="Arial"/>
            </a:endParaRPr>
          </a:p>
        </p:txBody>
      </p:sp>
      <p:sp>
        <p:nvSpPr>
          <p:cNvPr id="15" name="PlaceHolder 2"/>
          <p:cNvSpPr>
            <a:spLocks noGrp="1"/>
          </p:cNvSpPr>
          <p:nvPr>
            <p:ph type="body"/>
          </p:nvPr>
        </p:nvSpPr>
        <p:spPr>
          <a:xfrm>
            <a:off x="609480" y="1604520"/>
            <a:ext cx="5354280" cy="1896840"/>
          </a:xfrm>
          <a:prstGeom prst="rect">
            <a:avLst/>
          </a:prstGeom>
        </p:spPr>
        <p:txBody>
          <a:bodyPr lIns="0" rIns="0" tIns="0" bIns="0">
            <a:normAutofit/>
          </a:bodyPr>
          <a:p>
            <a:endParaRPr b="0" lang="pl-PL" sz="3200" spc="-1" strike="noStrike">
              <a:latin typeface="Arial"/>
            </a:endParaRPr>
          </a:p>
        </p:txBody>
      </p:sp>
      <p:sp>
        <p:nvSpPr>
          <p:cNvPr id="16" name="PlaceHolder 3"/>
          <p:cNvSpPr>
            <a:spLocks noGrp="1"/>
          </p:cNvSpPr>
          <p:nvPr>
            <p:ph type="body"/>
          </p:nvPr>
        </p:nvSpPr>
        <p:spPr>
          <a:xfrm>
            <a:off x="6231960" y="1604520"/>
            <a:ext cx="5354280" cy="3977280"/>
          </a:xfrm>
          <a:prstGeom prst="rect">
            <a:avLst/>
          </a:prstGeom>
        </p:spPr>
        <p:txBody>
          <a:bodyPr lIns="0" rIns="0" tIns="0" bIns="0">
            <a:normAutofit/>
          </a:bodyPr>
          <a:p>
            <a:endParaRPr b="0" lang="pl-PL" sz="3200" spc="-1" strike="noStrike">
              <a:latin typeface="Arial"/>
            </a:endParaRPr>
          </a:p>
        </p:txBody>
      </p:sp>
      <p:sp>
        <p:nvSpPr>
          <p:cNvPr id="17" name="PlaceHolder 4"/>
          <p:cNvSpPr>
            <a:spLocks noGrp="1"/>
          </p:cNvSpPr>
          <p:nvPr>
            <p:ph type="body"/>
          </p:nvPr>
        </p:nvSpPr>
        <p:spPr>
          <a:xfrm>
            <a:off x="609480" y="3682080"/>
            <a:ext cx="5354280" cy="1896840"/>
          </a:xfrm>
          <a:prstGeom prst="rect">
            <a:avLst/>
          </a:prstGeom>
        </p:spPr>
        <p:txBody>
          <a:bodyPr lIns="0" rIns="0" tIns="0" bIns="0">
            <a:normAutofit/>
          </a:bodyPr>
          <a:p>
            <a:endParaRPr b="0" lang="pl-PL"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pl-PL" sz="4400" spc="-1" strike="noStrike">
              <a:latin typeface="Arial"/>
            </a:endParaRPr>
          </a:p>
        </p:txBody>
      </p:sp>
      <p:sp>
        <p:nvSpPr>
          <p:cNvPr id="19" name="PlaceHolder 2"/>
          <p:cNvSpPr>
            <a:spLocks noGrp="1"/>
          </p:cNvSpPr>
          <p:nvPr>
            <p:ph type="body"/>
          </p:nvPr>
        </p:nvSpPr>
        <p:spPr>
          <a:xfrm>
            <a:off x="609480" y="1604520"/>
            <a:ext cx="5354280" cy="3977280"/>
          </a:xfrm>
          <a:prstGeom prst="rect">
            <a:avLst/>
          </a:prstGeom>
        </p:spPr>
        <p:txBody>
          <a:bodyPr lIns="0" rIns="0" tIns="0" bIns="0">
            <a:normAutofit/>
          </a:bodyPr>
          <a:p>
            <a:endParaRPr b="0" lang="pl-PL" sz="3200" spc="-1" strike="noStrike">
              <a:latin typeface="Arial"/>
            </a:endParaRPr>
          </a:p>
        </p:txBody>
      </p:sp>
      <p:sp>
        <p:nvSpPr>
          <p:cNvPr id="20" name="PlaceHolder 3"/>
          <p:cNvSpPr>
            <a:spLocks noGrp="1"/>
          </p:cNvSpPr>
          <p:nvPr>
            <p:ph type="body"/>
          </p:nvPr>
        </p:nvSpPr>
        <p:spPr>
          <a:xfrm>
            <a:off x="6231960" y="1604520"/>
            <a:ext cx="5354280" cy="1896840"/>
          </a:xfrm>
          <a:prstGeom prst="rect">
            <a:avLst/>
          </a:prstGeom>
        </p:spPr>
        <p:txBody>
          <a:bodyPr lIns="0" rIns="0" tIns="0" bIns="0">
            <a:normAutofit/>
          </a:bodyPr>
          <a:p>
            <a:endParaRPr b="0" lang="pl-PL" sz="3200" spc="-1" strike="noStrike">
              <a:latin typeface="Arial"/>
            </a:endParaRPr>
          </a:p>
        </p:txBody>
      </p:sp>
      <p:sp>
        <p:nvSpPr>
          <p:cNvPr id="21" name="PlaceHolder 4"/>
          <p:cNvSpPr>
            <a:spLocks noGrp="1"/>
          </p:cNvSpPr>
          <p:nvPr>
            <p:ph type="body"/>
          </p:nvPr>
        </p:nvSpPr>
        <p:spPr>
          <a:xfrm>
            <a:off x="6231960" y="3682080"/>
            <a:ext cx="5354280" cy="1896840"/>
          </a:xfrm>
          <a:prstGeom prst="rect">
            <a:avLst/>
          </a:prstGeom>
        </p:spPr>
        <p:txBody>
          <a:bodyPr lIns="0" rIns="0" tIns="0" bIns="0">
            <a:normAutofit/>
          </a:bodyPr>
          <a:p>
            <a:endParaRPr b="0" lang="pl-PL"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pl-PL" sz="4400" spc="-1" strike="noStrike">
              <a:latin typeface="Arial"/>
            </a:endParaRPr>
          </a:p>
        </p:txBody>
      </p:sp>
      <p:sp>
        <p:nvSpPr>
          <p:cNvPr id="23" name="PlaceHolder 2"/>
          <p:cNvSpPr>
            <a:spLocks noGrp="1"/>
          </p:cNvSpPr>
          <p:nvPr>
            <p:ph type="body"/>
          </p:nvPr>
        </p:nvSpPr>
        <p:spPr>
          <a:xfrm>
            <a:off x="609480" y="1604520"/>
            <a:ext cx="5354280" cy="1896840"/>
          </a:xfrm>
          <a:prstGeom prst="rect">
            <a:avLst/>
          </a:prstGeom>
        </p:spPr>
        <p:txBody>
          <a:bodyPr lIns="0" rIns="0" tIns="0" bIns="0">
            <a:normAutofit/>
          </a:bodyPr>
          <a:p>
            <a:endParaRPr b="0" lang="pl-PL" sz="3200" spc="-1" strike="noStrike">
              <a:latin typeface="Arial"/>
            </a:endParaRPr>
          </a:p>
        </p:txBody>
      </p:sp>
      <p:sp>
        <p:nvSpPr>
          <p:cNvPr id="24" name="PlaceHolder 3"/>
          <p:cNvSpPr>
            <a:spLocks noGrp="1"/>
          </p:cNvSpPr>
          <p:nvPr>
            <p:ph type="body"/>
          </p:nvPr>
        </p:nvSpPr>
        <p:spPr>
          <a:xfrm>
            <a:off x="6231960" y="1604520"/>
            <a:ext cx="5354280" cy="1896840"/>
          </a:xfrm>
          <a:prstGeom prst="rect">
            <a:avLst/>
          </a:prstGeom>
        </p:spPr>
        <p:txBody>
          <a:bodyPr lIns="0" rIns="0" tIns="0" bIns="0">
            <a:normAutofit/>
          </a:bodyPr>
          <a:p>
            <a:endParaRPr b="0" lang="pl-PL" sz="3200" spc="-1" strike="noStrike">
              <a:latin typeface="Arial"/>
            </a:endParaRPr>
          </a:p>
        </p:txBody>
      </p:sp>
      <p:sp>
        <p:nvSpPr>
          <p:cNvPr id="25" name="PlaceHolder 4"/>
          <p:cNvSpPr>
            <a:spLocks noGrp="1"/>
          </p:cNvSpPr>
          <p:nvPr>
            <p:ph type="body"/>
          </p:nvPr>
        </p:nvSpPr>
        <p:spPr>
          <a:xfrm>
            <a:off x="609480" y="3682080"/>
            <a:ext cx="10972440" cy="1896840"/>
          </a:xfrm>
          <a:prstGeom prst="rect">
            <a:avLst/>
          </a:prstGeom>
        </p:spPr>
        <p:txBody>
          <a:bodyPr lIns="0" rIns="0" tIns="0" bIns="0">
            <a:normAutofit/>
          </a:bodyPr>
          <a:p>
            <a:endParaRPr b="0" lang="pl-PL"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a6b727"/>
        </a:solidFill>
      </p:bgPr>
    </p:bg>
    <p:spTree>
      <p:nvGrpSpPr>
        <p:cNvPr id="1" name=""/>
        <p:cNvGrpSpPr/>
        <p:nvPr/>
      </p:nvGrpSpPr>
      <p:grpSpPr>
        <a:xfrm>
          <a:off x="0" y="0"/>
          <a:ext cx="0" cy="0"/>
          <a:chOff x="0" y="0"/>
          <a:chExt cx="0" cy="0"/>
        </a:xfrm>
      </p:grpSpPr>
      <p:sp>
        <p:nvSpPr>
          <p:cNvPr id="0" name="CustomShape 1"/>
          <p:cNvSpPr/>
          <p:nvPr/>
        </p:nvSpPr>
        <p:spPr>
          <a:xfrm>
            <a:off x="231120" y="243720"/>
            <a:ext cx="11723760" cy="63770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p:style>
      </p:sp>
      <p:sp>
        <p:nvSpPr>
          <p:cNvPr id="1" name="CustomShape 2"/>
          <p:cNvSpPr/>
          <p:nvPr/>
        </p:nvSpPr>
        <p:spPr>
          <a:xfrm>
            <a:off x="231120" y="243720"/>
            <a:ext cx="11723760" cy="6377040"/>
          </a:xfrm>
          <a:prstGeom prst="rect">
            <a:avLst/>
          </a:prstGeom>
          <a:solidFill>
            <a:schemeClr val="accent1"/>
          </a:solidFill>
          <a:ln w="12700">
            <a:solidFill>
              <a:srgbClr val="ffffff"/>
            </a:solidFill>
            <a:round/>
          </a:ln>
        </p:spPr>
        <p:style>
          <a:lnRef idx="2">
            <a:schemeClr val="accent1">
              <a:shade val="50000"/>
            </a:schemeClr>
          </a:lnRef>
          <a:fillRef idx="1">
            <a:schemeClr val="accent1"/>
          </a:fillRef>
          <a:effectRef idx="0">
            <a:schemeClr val="accent1"/>
          </a:effectRef>
          <a:fontRef idx="minor"/>
        </p:style>
      </p:sp>
      <p:sp>
        <p:nvSpPr>
          <p:cNvPr id="2" name="Line 3"/>
          <p:cNvSpPr/>
          <p:nvPr/>
        </p:nvSpPr>
        <p:spPr>
          <a:xfrm>
            <a:off x="1978560" y="3733560"/>
            <a:ext cx="8229600" cy="0"/>
          </a:xfrm>
          <a:prstGeom prst="line">
            <a:avLst/>
          </a:prstGeom>
          <a:ln>
            <a:solidFill>
              <a:srgbClr val="ffffff"/>
            </a:solidFill>
            <a:round/>
          </a:ln>
        </p:spPr>
        <p:style>
          <a:lnRef idx="1">
            <a:schemeClr val="accent1"/>
          </a:lnRef>
          <a:fillRef idx="0">
            <a:schemeClr val="accent1"/>
          </a:fillRef>
          <a:effectRef idx="0">
            <a:schemeClr val="accent1"/>
          </a:effectRef>
          <a:fontRef idx="minor"/>
        </p:style>
      </p:sp>
      <p:sp>
        <p:nvSpPr>
          <p:cNvPr id="3" name="PlaceHolder 4"/>
          <p:cNvSpPr>
            <a:spLocks noGrp="1"/>
          </p:cNvSpPr>
          <p:nvPr>
            <p:ph type="title"/>
          </p:nvPr>
        </p:nvSpPr>
        <p:spPr>
          <a:xfrm>
            <a:off x="1143000" y="609480"/>
            <a:ext cx="9874800" cy="1355760"/>
          </a:xfrm>
          <a:prstGeom prst="rect">
            <a:avLst/>
          </a:prstGeom>
        </p:spPr>
        <p:txBody>
          <a:bodyPr lIns="0" rIns="0" tIns="0" bIns="0" anchor="ctr">
            <a:noAutofit/>
          </a:bodyPr>
          <a:p>
            <a:r>
              <a:rPr b="0" lang="pl-PL" sz="1800" spc="-1" strike="noStrike">
                <a:latin typeface="Arial"/>
              </a:rPr>
              <a:t>Kliknij, aby edytować format tekstu tytułu</a:t>
            </a:r>
            <a:endParaRPr b="0" lang="pl-PL" sz="1800" spc="-1" strike="noStrike">
              <a:latin typeface="Arial"/>
            </a:endParaRPr>
          </a:p>
        </p:txBody>
      </p:sp>
      <p:sp>
        <p:nvSpPr>
          <p:cNvPr id="4"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pl-PL" sz="3200" spc="-1" strike="noStrike">
                <a:latin typeface="Arial"/>
              </a:rPr>
              <a:t>Kliknij, aby edytować format tekstu konspektu</a:t>
            </a:r>
            <a:endParaRPr b="0" lang="pl-PL" sz="3200" spc="-1" strike="noStrike">
              <a:latin typeface="Arial"/>
            </a:endParaRPr>
          </a:p>
          <a:p>
            <a:pPr lvl="1" marL="864000" indent="-324000">
              <a:spcBef>
                <a:spcPts val="1134"/>
              </a:spcBef>
              <a:buClr>
                <a:srgbClr val="000000"/>
              </a:buClr>
              <a:buSzPct val="75000"/>
              <a:buFont typeface="Symbol" charset="2"/>
              <a:buChar char=""/>
            </a:pPr>
            <a:r>
              <a:rPr b="0" lang="pl-PL" sz="2800" spc="-1" strike="noStrike">
                <a:latin typeface="Arial"/>
              </a:rPr>
              <a:t>Drugi poziom konspektu</a:t>
            </a:r>
            <a:endParaRPr b="0" lang="pl-PL" sz="2800" spc="-1" strike="noStrike">
              <a:latin typeface="Arial"/>
            </a:endParaRPr>
          </a:p>
          <a:p>
            <a:pPr lvl="2" marL="1296000" indent="-288000">
              <a:spcBef>
                <a:spcPts val="850"/>
              </a:spcBef>
              <a:buClr>
                <a:srgbClr val="000000"/>
              </a:buClr>
              <a:buSzPct val="45000"/>
              <a:buFont typeface="Wingdings" charset="2"/>
              <a:buChar char=""/>
            </a:pPr>
            <a:r>
              <a:rPr b="0" lang="pl-PL" sz="2400" spc="-1" strike="noStrike">
                <a:latin typeface="Arial"/>
              </a:rPr>
              <a:t>Trzeci poziom konspektu</a:t>
            </a:r>
            <a:endParaRPr b="0" lang="pl-PL" sz="2400" spc="-1" strike="noStrike">
              <a:latin typeface="Arial"/>
            </a:endParaRPr>
          </a:p>
          <a:p>
            <a:pPr lvl="3" marL="1728000" indent="-216000">
              <a:spcBef>
                <a:spcPts val="567"/>
              </a:spcBef>
              <a:buClr>
                <a:srgbClr val="000000"/>
              </a:buClr>
              <a:buSzPct val="75000"/>
              <a:buFont typeface="Symbol" charset="2"/>
              <a:buChar char=""/>
            </a:pPr>
            <a:r>
              <a:rPr b="0" lang="pl-PL" sz="2000" spc="-1" strike="noStrike">
                <a:latin typeface="Arial"/>
              </a:rPr>
              <a:t>Czwarty poziom konspektu</a:t>
            </a:r>
            <a:endParaRPr b="0" lang="pl-PL" sz="2000" spc="-1" strike="noStrike">
              <a:latin typeface="Arial"/>
            </a:endParaRPr>
          </a:p>
          <a:p>
            <a:pPr lvl="4" marL="2160000" indent="-216000">
              <a:spcBef>
                <a:spcPts val="283"/>
              </a:spcBef>
              <a:buClr>
                <a:srgbClr val="000000"/>
              </a:buClr>
              <a:buSzPct val="45000"/>
              <a:buFont typeface="Wingdings" charset="2"/>
              <a:buChar char=""/>
            </a:pPr>
            <a:r>
              <a:rPr b="0" lang="pl-PL" sz="2000" spc="-1" strike="noStrike">
                <a:latin typeface="Arial"/>
              </a:rPr>
              <a:t>Piąty poziom konspektu</a:t>
            </a:r>
            <a:endParaRPr b="0" lang="pl-PL" sz="2000" spc="-1" strike="noStrike">
              <a:latin typeface="Arial"/>
            </a:endParaRPr>
          </a:p>
          <a:p>
            <a:pPr lvl="5" marL="2592000" indent="-216000">
              <a:spcBef>
                <a:spcPts val="283"/>
              </a:spcBef>
              <a:buClr>
                <a:srgbClr val="000000"/>
              </a:buClr>
              <a:buSzPct val="45000"/>
              <a:buFont typeface="Wingdings" charset="2"/>
              <a:buChar char=""/>
            </a:pPr>
            <a:r>
              <a:rPr b="0" lang="pl-PL" sz="2000" spc="-1" strike="noStrike">
                <a:latin typeface="Arial"/>
              </a:rPr>
              <a:t>Szósty poziom konspektu</a:t>
            </a:r>
            <a:endParaRPr b="0" lang="pl-PL" sz="2000" spc="-1" strike="noStrike">
              <a:latin typeface="Arial"/>
            </a:endParaRPr>
          </a:p>
          <a:p>
            <a:pPr lvl="6" marL="3024000" indent="-216000">
              <a:spcBef>
                <a:spcPts val="283"/>
              </a:spcBef>
              <a:buClr>
                <a:srgbClr val="000000"/>
              </a:buClr>
              <a:buSzPct val="45000"/>
              <a:buFont typeface="Wingdings" charset="2"/>
              <a:buChar char=""/>
            </a:pPr>
            <a:r>
              <a:rPr b="0" lang="pl-PL" sz="2000" spc="-1" strike="noStrike">
                <a:latin typeface="Arial"/>
              </a:rPr>
              <a:t>Siódmy poziom konspektu</a:t>
            </a:r>
            <a:endParaRPr b="0" lang="pl-PL"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a6b727"/>
        </a:solidFill>
      </p:bgPr>
    </p:bg>
    <p:spTree>
      <p:nvGrpSpPr>
        <p:cNvPr id="1" name=""/>
        <p:cNvGrpSpPr/>
        <p:nvPr/>
      </p:nvGrpSpPr>
      <p:grpSpPr>
        <a:xfrm>
          <a:off x="0" y="0"/>
          <a:ext cx="0" cy="0"/>
          <a:chOff x="0" y="0"/>
          <a:chExt cx="0" cy="0"/>
        </a:xfrm>
      </p:grpSpPr>
      <p:sp>
        <p:nvSpPr>
          <p:cNvPr id="41" name="CustomShape 1"/>
          <p:cNvSpPr/>
          <p:nvPr/>
        </p:nvSpPr>
        <p:spPr>
          <a:xfrm>
            <a:off x="231120" y="243720"/>
            <a:ext cx="11723760" cy="63770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p:style>
      </p:sp>
      <p:sp>
        <p:nvSpPr>
          <p:cNvPr id="42" name="PlaceHolder 2"/>
          <p:cNvSpPr>
            <a:spLocks noGrp="1"/>
          </p:cNvSpPr>
          <p:nvPr>
            <p:ph type="title"/>
          </p:nvPr>
        </p:nvSpPr>
        <p:spPr>
          <a:xfrm>
            <a:off x="1143000" y="609480"/>
            <a:ext cx="9874800" cy="1355760"/>
          </a:xfrm>
          <a:prstGeom prst="rect">
            <a:avLst/>
          </a:prstGeom>
        </p:spPr>
        <p:txBody>
          <a:bodyPr lIns="0" rIns="0" tIns="0" bIns="0" anchor="ctr">
            <a:noAutofit/>
          </a:bodyPr>
          <a:p>
            <a:r>
              <a:rPr b="0" lang="pl-PL" sz="1800" spc="-1" strike="noStrike">
                <a:latin typeface="Arial"/>
              </a:rPr>
              <a:t>Kliknij, aby edytować format tekstu tytułu</a:t>
            </a:r>
            <a:endParaRPr b="0" lang="pl-PL" sz="1800" spc="-1" strike="noStrike">
              <a:latin typeface="Arial"/>
            </a:endParaRPr>
          </a:p>
        </p:txBody>
      </p:sp>
      <p:sp>
        <p:nvSpPr>
          <p:cNvPr id="43" name="PlaceHolder 3"/>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pl-PL" sz="3200" spc="-1" strike="noStrike">
                <a:latin typeface="Arial"/>
              </a:rPr>
              <a:t>Kliknij, aby edytować format tekstu konspektu</a:t>
            </a:r>
            <a:endParaRPr b="0" lang="pl-PL" sz="3200" spc="-1" strike="noStrike">
              <a:latin typeface="Arial"/>
            </a:endParaRPr>
          </a:p>
          <a:p>
            <a:pPr lvl="1" marL="864000" indent="-324000">
              <a:spcBef>
                <a:spcPts val="1134"/>
              </a:spcBef>
              <a:buClr>
                <a:srgbClr val="000000"/>
              </a:buClr>
              <a:buSzPct val="75000"/>
              <a:buFont typeface="Symbol" charset="2"/>
              <a:buChar char=""/>
            </a:pPr>
            <a:r>
              <a:rPr b="0" lang="pl-PL" sz="2800" spc="-1" strike="noStrike">
                <a:latin typeface="Arial"/>
              </a:rPr>
              <a:t>Drugi poziom konspektu</a:t>
            </a:r>
            <a:endParaRPr b="0" lang="pl-PL" sz="2800" spc="-1" strike="noStrike">
              <a:latin typeface="Arial"/>
            </a:endParaRPr>
          </a:p>
          <a:p>
            <a:pPr lvl="2" marL="1296000" indent="-288000">
              <a:spcBef>
                <a:spcPts val="850"/>
              </a:spcBef>
              <a:buClr>
                <a:srgbClr val="000000"/>
              </a:buClr>
              <a:buSzPct val="45000"/>
              <a:buFont typeface="Wingdings" charset="2"/>
              <a:buChar char=""/>
            </a:pPr>
            <a:r>
              <a:rPr b="0" lang="pl-PL" sz="2400" spc="-1" strike="noStrike">
                <a:latin typeface="Arial"/>
              </a:rPr>
              <a:t>Trzeci poziom konspektu</a:t>
            </a:r>
            <a:endParaRPr b="0" lang="pl-PL" sz="2400" spc="-1" strike="noStrike">
              <a:latin typeface="Arial"/>
            </a:endParaRPr>
          </a:p>
          <a:p>
            <a:pPr lvl="3" marL="1728000" indent="-216000">
              <a:spcBef>
                <a:spcPts val="567"/>
              </a:spcBef>
              <a:buClr>
                <a:srgbClr val="000000"/>
              </a:buClr>
              <a:buSzPct val="75000"/>
              <a:buFont typeface="Symbol" charset="2"/>
              <a:buChar char=""/>
            </a:pPr>
            <a:r>
              <a:rPr b="0" lang="pl-PL" sz="2000" spc="-1" strike="noStrike">
                <a:latin typeface="Arial"/>
              </a:rPr>
              <a:t>Czwarty poziom konspektu</a:t>
            </a:r>
            <a:endParaRPr b="0" lang="pl-PL" sz="2000" spc="-1" strike="noStrike">
              <a:latin typeface="Arial"/>
            </a:endParaRPr>
          </a:p>
          <a:p>
            <a:pPr lvl="4" marL="2160000" indent="-216000">
              <a:spcBef>
                <a:spcPts val="283"/>
              </a:spcBef>
              <a:buClr>
                <a:srgbClr val="000000"/>
              </a:buClr>
              <a:buSzPct val="45000"/>
              <a:buFont typeface="Wingdings" charset="2"/>
              <a:buChar char=""/>
            </a:pPr>
            <a:r>
              <a:rPr b="0" lang="pl-PL" sz="2000" spc="-1" strike="noStrike">
                <a:latin typeface="Arial"/>
              </a:rPr>
              <a:t>Piąty poziom konspektu</a:t>
            </a:r>
            <a:endParaRPr b="0" lang="pl-PL" sz="2000" spc="-1" strike="noStrike">
              <a:latin typeface="Arial"/>
            </a:endParaRPr>
          </a:p>
          <a:p>
            <a:pPr lvl="5" marL="2592000" indent="-216000">
              <a:spcBef>
                <a:spcPts val="283"/>
              </a:spcBef>
              <a:buClr>
                <a:srgbClr val="000000"/>
              </a:buClr>
              <a:buSzPct val="45000"/>
              <a:buFont typeface="Wingdings" charset="2"/>
              <a:buChar char=""/>
            </a:pPr>
            <a:r>
              <a:rPr b="0" lang="pl-PL" sz="2000" spc="-1" strike="noStrike">
                <a:latin typeface="Arial"/>
              </a:rPr>
              <a:t>Szósty poziom konspektu</a:t>
            </a:r>
            <a:endParaRPr b="0" lang="pl-PL" sz="2000" spc="-1" strike="noStrike">
              <a:latin typeface="Arial"/>
            </a:endParaRPr>
          </a:p>
          <a:p>
            <a:pPr lvl="6" marL="3024000" indent="-216000">
              <a:spcBef>
                <a:spcPts val="283"/>
              </a:spcBef>
              <a:buClr>
                <a:srgbClr val="000000"/>
              </a:buClr>
              <a:buSzPct val="45000"/>
              <a:buFont typeface="Wingdings" charset="2"/>
              <a:buChar char=""/>
            </a:pPr>
            <a:r>
              <a:rPr b="0" lang="pl-PL" sz="2000" spc="-1" strike="noStrike">
                <a:latin typeface="Arial"/>
              </a:rPr>
              <a:t>Siódmy poziom konspektu</a:t>
            </a:r>
            <a:endParaRPr b="0" lang="pl-PL"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a6b727"/>
        </a:solidFill>
      </p:bgPr>
    </p:bg>
    <p:spTree>
      <p:nvGrpSpPr>
        <p:cNvPr id="1" name=""/>
        <p:cNvGrpSpPr/>
        <p:nvPr/>
      </p:nvGrpSpPr>
      <p:grpSpPr>
        <a:xfrm>
          <a:off x="0" y="0"/>
          <a:ext cx="0" cy="0"/>
          <a:chOff x="0" y="0"/>
          <a:chExt cx="0" cy="0"/>
        </a:xfrm>
      </p:grpSpPr>
      <p:sp>
        <p:nvSpPr>
          <p:cNvPr id="80" name="CustomShape 1"/>
          <p:cNvSpPr/>
          <p:nvPr/>
        </p:nvSpPr>
        <p:spPr>
          <a:xfrm>
            <a:off x="231120" y="243720"/>
            <a:ext cx="11723760" cy="63770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p:style>
      </p:sp>
      <p:sp>
        <p:nvSpPr>
          <p:cNvPr id="81" name="PlaceHolder 2"/>
          <p:cNvSpPr>
            <a:spLocks noGrp="1"/>
          </p:cNvSpPr>
          <p:nvPr>
            <p:ph type="title"/>
          </p:nvPr>
        </p:nvSpPr>
        <p:spPr>
          <a:xfrm>
            <a:off x="609480" y="273600"/>
            <a:ext cx="10972440" cy="1144800"/>
          </a:xfrm>
          <a:prstGeom prst="rect">
            <a:avLst/>
          </a:prstGeom>
        </p:spPr>
        <p:txBody>
          <a:bodyPr lIns="0" rIns="0" tIns="0" bIns="0" anchor="ctr">
            <a:noAutofit/>
          </a:bodyPr>
          <a:p>
            <a:pPr algn="ctr"/>
            <a:r>
              <a:rPr b="0" lang="pl-PL" sz="4400" spc="-1" strike="noStrike">
                <a:latin typeface="Arial"/>
              </a:rPr>
              <a:t>Kliknij, aby edytować format tekstu tytułu</a:t>
            </a:r>
            <a:endParaRPr b="0" lang="pl-PL" sz="4400" spc="-1" strike="noStrike">
              <a:latin typeface="Arial"/>
            </a:endParaRPr>
          </a:p>
        </p:txBody>
      </p:sp>
      <p:sp>
        <p:nvSpPr>
          <p:cNvPr id="82" name="PlaceHolder 3"/>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pl-PL" sz="3200" spc="-1" strike="noStrike">
                <a:latin typeface="Arial"/>
              </a:rPr>
              <a:t>Kliknij, aby edytować format tekstu konspektu</a:t>
            </a:r>
            <a:endParaRPr b="0" lang="pl-PL" sz="3200" spc="-1" strike="noStrike">
              <a:latin typeface="Arial"/>
            </a:endParaRPr>
          </a:p>
          <a:p>
            <a:pPr lvl="1" marL="864000" indent="-324000">
              <a:spcBef>
                <a:spcPts val="1134"/>
              </a:spcBef>
              <a:buClr>
                <a:srgbClr val="000000"/>
              </a:buClr>
              <a:buSzPct val="75000"/>
              <a:buFont typeface="Symbol" charset="2"/>
              <a:buChar char=""/>
            </a:pPr>
            <a:r>
              <a:rPr b="0" lang="pl-PL" sz="2800" spc="-1" strike="noStrike">
                <a:latin typeface="Arial"/>
              </a:rPr>
              <a:t>Drugi poziom konspektu</a:t>
            </a:r>
            <a:endParaRPr b="0" lang="pl-PL" sz="2800" spc="-1" strike="noStrike">
              <a:latin typeface="Arial"/>
            </a:endParaRPr>
          </a:p>
          <a:p>
            <a:pPr lvl="2" marL="1296000" indent="-288000">
              <a:spcBef>
                <a:spcPts val="850"/>
              </a:spcBef>
              <a:buClr>
                <a:srgbClr val="000000"/>
              </a:buClr>
              <a:buSzPct val="45000"/>
              <a:buFont typeface="Wingdings" charset="2"/>
              <a:buChar char=""/>
            </a:pPr>
            <a:r>
              <a:rPr b="0" lang="pl-PL" sz="2400" spc="-1" strike="noStrike">
                <a:latin typeface="Arial"/>
              </a:rPr>
              <a:t>Trzeci poziom konspektu</a:t>
            </a:r>
            <a:endParaRPr b="0" lang="pl-PL" sz="2400" spc="-1" strike="noStrike">
              <a:latin typeface="Arial"/>
            </a:endParaRPr>
          </a:p>
          <a:p>
            <a:pPr lvl="3" marL="1728000" indent="-216000">
              <a:spcBef>
                <a:spcPts val="567"/>
              </a:spcBef>
              <a:buClr>
                <a:srgbClr val="000000"/>
              </a:buClr>
              <a:buSzPct val="75000"/>
              <a:buFont typeface="Symbol" charset="2"/>
              <a:buChar char=""/>
            </a:pPr>
            <a:r>
              <a:rPr b="0" lang="pl-PL" sz="2000" spc="-1" strike="noStrike">
                <a:latin typeface="Arial"/>
              </a:rPr>
              <a:t>Czwarty poziom konspektu</a:t>
            </a:r>
            <a:endParaRPr b="0" lang="pl-PL" sz="2000" spc="-1" strike="noStrike">
              <a:latin typeface="Arial"/>
            </a:endParaRPr>
          </a:p>
          <a:p>
            <a:pPr lvl="4" marL="2160000" indent="-216000">
              <a:spcBef>
                <a:spcPts val="283"/>
              </a:spcBef>
              <a:buClr>
                <a:srgbClr val="000000"/>
              </a:buClr>
              <a:buSzPct val="45000"/>
              <a:buFont typeface="Wingdings" charset="2"/>
              <a:buChar char=""/>
            </a:pPr>
            <a:r>
              <a:rPr b="0" lang="pl-PL" sz="2000" spc="-1" strike="noStrike">
                <a:latin typeface="Arial"/>
              </a:rPr>
              <a:t>Piąty poziom konspektu</a:t>
            </a:r>
            <a:endParaRPr b="0" lang="pl-PL" sz="2000" spc="-1" strike="noStrike">
              <a:latin typeface="Arial"/>
            </a:endParaRPr>
          </a:p>
          <a:p>
            <a:pPr lvl="5" marL="2592000" indent="-216000">
              <a:spcBef>
                <a:spcPts val="283"/>
              </a:spcBef>
              <a:buClr>
                <a:srgbClr val="000000"/>
              </a:buClr>
              <a:buSzPct val="45000"/>
              <a:buFont typeface="Wingdings" charset="2"/>
              <a:buChar char=""/>
            </a:pPr>
            <a:r>
              <a:rPr b="0" lang="pl-PL" sz="2000" spc="-1" strike="noStrike">
                <a:latin typeface="Arial"/>
              </a:rPr>
              <a:t>Szósty poziom konspektu</a:t>
            </a:r>
            <a:endParaRPr b="0" lang="pl-PL" sz="2000" spc="-1" strike="noStrike">
              <a:latin typeface="Arial"/>
            </a:endParaRPr>
          </a:p>
          <a:p>
            <a:pPr lvl="6" marL="3024000" indent="-216000">
              <a:spcBef>
                <a:spcPts val="283"/>
              </a:spcBef>
              <a:buClr>
                <a:srgbClr val="000000"/>
              </a:buClr>
              <a:buSzPct val="45000"/>
              <a:buFont typeface="Wingdings" charset="2"/>
              <a:buChar char=""/>
            </a:pPr>
            <a:r>
              <a:rPr b="0" lang="pl-PL" sz="2000" spc="-1" strike="noStrike">
                <a:latin typeface="Arial"/>
              </a:rPr>
              <a:t>Siódmy poziom konspektu</a:t>
            </a:r>
            <a:endParaRPr b="0" lang="pl-PL"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a6b727"/>
        </a:solidFill>
      </p:bgPr>
    </p:bg>
    <p:spTree>
      <p:nvGrpSpPr>
        <p:cNvPr id="1" name=""/>
        <p:cNvGrpSpPr/>
        <p:nvPr/>
      </p:nvGrpSpPr>
      <p:grpSpPr>
        <a:xfrm>
          <a:off x="0" y="0"/>
          <a:ext cx="0" cy="0"/>
          <a:chOff x="0" y="0"/>
          <a:chExt cx="0" cy="0"/>
        </a:xfrm>
      </p:grpSpPr>
      <p:sp>
        <p:nvSpPr>
          <p:cNvPr id="119" name="CustomShape 1"/>
          <p:cNvSpPr/>
          <p:nvPr/>
        </p:nvSpPr>
        <p:spPr>
          <a:xfrm>
            <a:off x="231120" y="243720"/>
            <a:ext cx="11723760" cy="63770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p:style>
      </p:sp>
      <p:sp>
        <p:nvSpPr>
          <p:cNvPr id="120" name="PlaceHolder 2"/>
          <p:cNvSpPr>
            <a:spLocks noGrp="1"/>
          </p:cNvSpPr>
          <p:nvPr>
            <p:ph type="title"/>
          </p:nvPr>
        </p:nvSpPr>
        <p:spPr>
          <a:xfrm>
            <a:off x="609480" y="273600"/>
            <a:ext cx="10972440" cy="1144800"/>
          </a:xfrm>
          <a:prstGeom prst="rect">
            <a:avLst/>
          </a:prstGeom>
        </p:spPr>
        <p:txBody>
          <a:bodyPr lIns="0" rIns="0" tIns="0" bIns="0" anchor="ctr">
            <a:noAutofit/>
          </a:bodyPr>
          <a:p>
            <a:pPr algn="ctr"/>
            <a:r>
              <a:rPr b="0" lang="pl-PL" sz="4400" spc="-1" strike="noStrike">
                <a:latin typeface="Arial"/>
              </a:rPr>
              <a:t>Kliknij, aby edytować format tekstu tytułu</a:t>
            </a:r>
            <a:endParaRPr b="0" lang="pl-PL" sz="4400" spc="-1" strike="noStrike">
              <a:latin typeface="Arial"/>
            </a:endParaRPr>
          </a:p>
        </p:txBody>
      </p:sp>
      <p:sp>
        <p:nvSpPr>
          <p:cNvPr id="121" name="PlaceHolder 3"/>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pl-PL" sz="3200" spc="-1" strike="noStrike">
                <a:latin typeface="Arial"/>
              </a:rPr>
              <a:t>Kliknij, aby edytować format tekstu konspektu</a:t>
            </a:r>
            <a:endParaRPr b="0" lang="pl-PL" sz="3200" spc="-1" strike="noStrike">
              <a:latin typeface="Arial"/>
            </a:endParaRPr>
          </a:p>
          <a:p>
            <a:pPr lvl="1" marL="864000" indent="-324000">
              <a:spcBef>
                <a:spcPts val="1134"/>
              </a:spcBef>
              <a:buClr>
                <a:srgbClr val="000000"/>
              </a:buClr>
              <a:buSzPct val="75000"/>
              <a:buFont typeface="Symbol" charset="2"/>
              <a:buChar char=""/>
            </a:pPr>
            <a:r>
              <a:rPr b="0" lang="pl-PL" sz="2800" spc="-1" strike="noStrike">
                <a:latin typeface="Arial"/>
              </a:rPr>
              <a:t>Drugi poziom konspektu</a:t>
            </a:r>
            <a:endParaRPr b="0" lang="pl-PL" sz="2800" spc="-1" strike="noStrike">
              <a:latin typeface="Arial"/>
            </a:endParaRPr>
          </a:p>
          <a:p>
            <a:pPr lvl="2" marL="1296000" indent="-288000">
              <a:spcBef>
                <a:spcPts val="850"/>
              </a:spcBef>
              <a:buClr>
                <a:srgbClr val="000000"/>
              </a:buClr>
              <a:buSzPct val="45000"/>
              <a:buFont typeface="Wingdings" charset="2"/>
              <a:buChar char=""/>
            </a:pPr>
            <a:r>
              <a:rPr b="0" lang="pl-PL" sz="2400" spc="-1" strike="noStrike">
                <a:latin typeface="Arial"/>
              </a:rPr>
              <a:t>Trzeci poziom konspektu</a:t>
            </a:r>
            <a:endParaRPr b="0" lang="pl-PL" sz="2400" spc="-1" strike="noStrike">
              <a:latin typeface="Arial"/>
            </a:endParaRPr>
          </a:p>
          <a:p>
            <a:pPr lvl="3" marL="1728000" indent="-216000">
              <a:spcBef>
                <a:spcPts val="567"/>
              </a:spcBef>
              <a:buClr>
                <a:srgbClr val="000000"/>
              </a:buClr>
              <a:buSzPct val="75000"/>
              <a:buFont typeface="Symbol" charset="2"/>
              <a:buChar char=""/>
            </a:pPr>
            <a:r>
              <a:rPr b="0" lang="pl-PL" sz="2000" spc="-1" strike="noStrike">
                <a:latin typeface="Arial"/>
              </a:rPr>
              <a:t>Czwarty poziom konspektu</a:t>
            </a:r>
            <a:endParaRPr b="0" lang="pl-PL" sz="2000" spc="-1" strike="noStrike">
              <a:latin typeface="Arial"/>
            </a:endParaRPr>
          </a:p>
          <a:p>
            <a:pPr lvl="4" marL="2160000" indent="-216000">
              <a:spcBef>
                <a:spcPts val="283"/>
              </a:spcBef>
              <a:buClr>
                <a:srgbClr val="000000"/>
              </a:buClr>
              <a:buSzPct val="45000"/>
              <a:buFont typeface="Wingdings" charset="2"/>
              <a:buChar char=""/>
            </a:pPr>
            <a:r>
              <a:rPr b="0" lang="pl-PL" sz="2000" spc="-1" strike="noStrike">
                <a:latin typeface="Arial"/>
              </a:rPr>
              <a:t>Piąty poziom konspektu</a:t>
            </a:r>
            <a:endParaRPr b="0" lang="pl-PL" sz="2000" spc="-1" strike="noStrike">
              <a:latin typeface="Arial"/>
            </a:endParaRPr>
          </a:p>
          <a:p>
            <a:pPr lvl="5" marL="2592000" indent="-216000">
              <a:spcBef>
                <a:spcPts val="283"/>
              </a:spcBef>
              <a:buClr>
                <a:srgbClr val="000000"/>
              </a:buClr>
              <a:buSzPct val="45000"/>
              <a:buFont typeface="Wingdings" charset="2"/>
              <a:buChar char=""/>
            </a:pPr>
            <a:r>
              <a:rPr b="0" lang="pl-PL" sz="2000" spc="-1" strike="noStrike">
                <a:latin typeface="Arial"/>
              </a:rPr>
              <a:t>Szósty poziom konspektu</a:t>
            </a:r>
            <a:endParaRPr b="0" lang="pl-PL" sz="2000" spc="-1" strike="noStrike">
              <a:latin typeface="Arial"/>
            </a:endParaRPr>
          </a:p>
          <a:p>
            <a:pPr lvl="6" marL="3024000" indent="-216000">
              <a:spcBef>
                <a:spcPts val="283"/>
              </a:spcBef>
              <a:buClr>
                <a:srgbClr val="000000"/>
              </a:buClr>
              <a:buSzPct val="45000"/>
              <a:buFont typeface="Wingdings" charset="2"/>
              <a:buChar char=""/>
            </a:pPr>
            <a:r>
              <a:rPr b="0" lang="pl-PL" sz="2000" spc="-1" strike="noStrike">
                <a:latin typeface="Arial"/>
              </a:rPr>
              <a:t>Siódmy poziom konspektu</a:t>
            </a:r>
            <a:endParaRPr b="0" lang="pl-PL"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4.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5.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6.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package" Target="../embeddings/oleObject1.docx"/><Relationship Id="rId3" Type="http://schemas.openxmlformats.org/officeDocument/2006/relationships/image" Target="../media/image2.wmf"/><Relationship Id="rId4"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CustomShape 1"/>
          <p:cNvSpPr/>
          <p:nvPr/>
        </p:nvSpPr>
        <p:spPr>
          <a:xfrm>
            <a:off x="1154880" y="2099880"/>
            <a:ext cx="8825040" cy="1154160"/>
          </a:xfrm>
          <a:prstGeom prst="rect">
            <a:avLst/>
          </a:prstGeom>
          <a:noFill/>
          <a:ln w="0">
            <a:noFill/>
          </a:ln>
        </p:spPr>
        <p:style>
          <a:lnRef idx="0"/>
          <a:fillRef idx="0"/>
          <a:effectRef idx="0"/>
          <a:fontRef idx="minor"/>
        </p:style>
        <p:txBody>
          <a:bodyPr lIns="90000" rIns="90000" tIns="45000" bIns="45000" anchor="b">
            <a:normAutofit fontScale="55000"/>
          </a:bodyPr>
          <a:p>
            <a:pPr algn="ctr">
              <a:lnSpc>
                <a:spcPct val="85000"/>
              </a:lnSpc>
            </a:pPr>
            <a:r>
              <a:rPr b="1" lang="pl-PL" sz="7200" spc="-1" strike="noStrike" cap="all">
                <a:solidFill>
                  <a:srgbClr val="0d0d0d"/>
                </a:solidFill>
                <a:latin typeface="Corbel"/>
              </a:rPr>
              <a:t>WĘGIEL NA RZECZ GLEBY</a:t>
            </a:r>
            <a:endParaRPr b="0" lang="pl-PL" sz="7200" spc="-1" strike="noStrike">
              <a:latin typeface="Arial"/>
            </a:endParaRPr>
          </a:p>
        </p:txBody>
      </p:sp>
      <p:sp>
        <p:nvSpPr>
          <p:cNvPr id="159" name="CustomShape 2"/>
          <p:cNvSpPr/>
          <p:nvPr/>
        </p:nvSpPr>
        <p:spPr>
          <a:xfrm>
            <a:off x="1709640" y="3869640"/>
            <a:ext cx="8767080" cy="1387440"/>
          </a:xfrm>
          <a:prstGeom prst="rect">
            <a:avLst/>
          </a:prstGeom>
          <a:no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CustomShape 1"/>
          <p:cNvSpPr/>
          <p:nvPr/>
        </p:nvSpPr>
        <p:spPr>
          <a:xfrm>
            <a:off x="1143000" y="360000"/>
            <a:ext cx="9874800" cy="719640"/>
          </a:xfrm>
          <a:prstGeom prst="rect">
            <a:avLst/>
          </a:prstGeom>
          <a:noFill/>
          <a:ln w="0">
            <a:noFill/>
          </a:ln>
        </p:spPr>
        <p:style>
          <a:lnRef idx="0"/>
          <a:fillRef idx="0"/>
          <a:effectRef idx="0"/>
          <a:fontRef idx="minor"/>
        </p:style>
        <p:txBody>
          <a:bodyPr lIns="90000" rIns="90000" tIns="45000" bIns="45000" anchor="ctr">
            <a:normAutofit fontScale="42000"/>
          </a:bodyPr>
          <a:p>
            <a:pPr algn="ctr">
              <a:lnSpc>
                <a:spcPct val="90000"/>
              </a:lnSpc>
            </a:pPr>
            <a:r>
              <a:rPr b="1" lang="pl-PL" sz="4400" spc="-1" strike="noStrike">
                <a:solidFill>
                  <a:srgbClr val="2d2d2d"/>
                </a:solidFill>
                <a:latin typeface="Times New Roman"/>
              </a:rPr>
              <a:t>Korzyści z wprowadzenia biowęgla do gleby</a:t>
            </a:r>
            <a:endParaRPr b="0" lang="pl-PL" sz="4400" spc="-1" strike="noStrike">
              <a:latin typeface="Arial"/>
            </a:endParaRPr>
          </a:p>
        </p:txBody>
      </p:sp>
      <p:sp>
        <p:nvSpPr>
          <p:cNvPr id="177" name="CustomShape 2"/>
          <p:cNvSpPr/>
          <p:nvPr/>
        </p:nvSpPr>
        <p:spPr>
          <a:xfrm>
            <a:off x="1143000" y="1440000"/>
            <a:ext cx="9872280" cy="465516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pl-PL" sz="2800" spc="-1" strike="noStrike">
                <a:solidFill>
                  <a:srgbClr val="a6b727"/>
                </a:solidFill>
                <a:latin typeface="Times New Roman"/>
                <a:ea typeface="Times New Roman"/>
              </a:rPr>
              <a:t>- obniża kwasowość gleby oraz zwiększa stężenie rozpuszczalnego węgla organicznego i całkowitego węgla organicznego, </a:t>
            </a:r>
            <a:endParaRPr b="0" lang="pl-PL" sz="2800" spc="-1" strike="noStrike">
              <a:latin typeface="Arial"/>
            </a:endParaRPr>
          </a:p>
          <a:p>
            <a:pPr>
              <a:lnSpc>
                <a:spcPct val="100000"/>
              </a:lnSpc>
            </a:pPr>
            <a:r>
              <a:rPr b="1" lang="pl-PL" sz="2800" spc="-1" strike="noStrike">
                <a:solidFill>
                  <a:srgbClr val="a6b727"/>
                </a:solidFill>
                <a:latin typeface="Times New Roman"/>
                <a:ea typeface="Times New Roman"/>
              </a:rPr>
              <a:t>- wpływa na zwiększenie dostępności składników odżywczych oraz na zwiększenie retencji wody,</a:t>
            </a:r>
            <a:endParaRPr b="0" lang="pl-PL" sz="2800" spc="-1" strike="noStrike">
              <a:latin typeface="Arial"/>
            </a:endParaRPr>
          </a:p>
          <a:p>
            <a:pPr>
              <a:lnSpc>
                <a:spcPct val="100000"/>
              </a:lnSpc>
            </a:pPr>
            <a:r>
              <a:rPr b="1" lang="pl-PL" sz="2800" spc="-1" strike="noStrike">
                <a:solidFill>
                  <a:srgbClr val="a6b727"/>
                </a:solidFill>
                <a:latin typeface="Times New Roman"/>
                <a:ea typeface="Times New Roman"/>
              </a:rPr>
              <a:t>- ogranicza wymywanie i ulatnianie się azotu, </a:t>
            </a:r>
            <a:endParaRPr b="0" lang="pl-PL" sz="2800" spc="-1" strike="noStrike">
              <a:latin typeface="Arial"/>
            </a:endParaRPr>
          </a:p>
          <a:p>
            <a:pPr>
              <a:lnSpc>
                <a:spcPct val="100000"/>
              </a:lnSpc>
            </a:pPr>
            <a:r>
              <a:rPr b="1" lang="pl-PL" sz="2800" spc="-1" strike="noStrike">
                <a:solidFill>
                  <a:srgbClr val="a6b727"/>
                </a:solidFill>
                <a:latin typeface="Times New Roman"/>
                <a:ea typeface="Times New Roman"/>
              </a:rPr>
              <a:t>- ma wpływ na kiełkowanie nasion, wzrost roślin, ich kwitnienie, odporność na choroby i inne czynniki środowiskowe </a:t>
            </a:r>
            <a:endParaRPr b="0" lang="pl-PL" sz="2800" spc="-1" strike="noStrike">
              <a:latin typeface="Arial"/>
            </a:endParaRPr>
          </a:p>
          <a:p>
            <a:pPr>
              <a:lnSpc>
                <a:spcPct val="100000"/>
              </a:lnSpc>
            </a:pPr>
            <a:r>
              <a:rPr b="1" lang="pl-PL" sz="2800" spc="-1" strike="noStrike">
                <a:solidFill>
                  <a:srgbClr val="a6b727"/>
                </a:solidFill>
                <a:latin typeface="Times New Roman"/>
                <a:ea typeface="Times New Roman"/>
              </a:rPr>
              <a:t>- poprawia warunki bytowania bakterii glebowych</a:t>
            </a:r>
            <a:endParaRPr b="0" lang="pl-PL" sz="2800" spc="-1" strike="noStrike">
              <a:latin typeface="Arial"/>
            </a:endParaRPr>
          </a:p>
          <a:p>
            <a:pPr>
              <a:lnSpc>
                <a:spcPct val="90000"/>
              </a:lnSpc>
              <a:spcBef>
                <a:spcPts val="499"/>
              </a:spcBef>
              <a:spcAft>
                <a:spcPts val="499"/>
              </a:spcAft>
            </a:pPr>
            <a:endParaRPr b="0" lang="pl-PL" sz="2800" spc="-1" strike="noStrike">
              <a:latin typeface="Arial"/>
            </a:endParaRPr>
          </a:p>
          <a:p>
            <a:pPr>
              <a:lnSpc>
                <a:spcPct val="90000"/>
              </a:lnSpc>
              <a:spcBef>
                <a:spcPts val="499"/>
              </a:spcBef>
              <a:spcAft>
                <a:spcPts val="499"/>
              </a:spcAft>
            </a:pPr>
            <a:endParaRPr b="0" lang="pl-PL" sz="2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CustomShape 1"/>
          <p:cNvSpPr/>
          <p:nvPr/>
        </p:nvSpPr>
        <p:spPr>
          <a:xfrm>
            <a:off x="1143000" y="360000"/>
            <a:ext cx="9874800" cy="719640"/>
          </a:xfrm>
          <a:prstGeom prst="rect">
            <a:avLst/>
          </a:prstGeom>
          <a:noFill/>
          <a:ln w="0">
            <a:noFill/>
          </a:ln>
        </p:spPr>
        <p:style>
          <a:lnRef idx="0"/>
          <a:fillRef idx="0"/>
          <a:effectRef idx="0"/>
          <a:fontRef idx="minor"/>
        </p:style>
        <p:txBody>
          <a:bodyPr lIns="90000" rIns="90000" tIns="45000" bIns="45000" anchor="ctr">
            <a:normAutofit fontScale="42000"/>
          </a:bodyPr>
          <a:p>
            <a:pPr algn="ctr">
              <a:lnSpc>
                <a:spcPct val="90000"/>
              </a:lnSpc>
            </a:pPr>
            <a:r>
              <a:rPr b="1" lang="pl-PL" sz="4400" spc="-1" strike="noStrike">
                <a:solidFill>
                  <a:srgbClr val="2d2d2d"/>
                </a:solidFill>
                <a:latin typeface="Times New Roman"/>
              </a:rPr>
              <a:t>Korzyści z wprowadzenia biowęgla do gleby</a:t>
            </a:r>
            <a:endParaRPr b="0" lang="pl-PL" sz="4400" spc="-1" strike="noStrike">
              <a:latin typeface="Arial"/>
            </a:endParaRPr>
          </a:p>
        </p:txBody>
      </p:sp>
      <p:sp>
        <p:nvSpPr>
          <p:cNvPr id="179" name="CustomShape 2"/>
          <p:cNvSpPr/>
          <p:nvPr/>
        </p:nvSpPr>
        <p:spPr>
          <a:xfrm>
            <a:off x="1143000" y="1440000"/>
            <a:ext cx="9872280" cy="4655160"/>
          </a:xfrm>
          <a:prstGeom prst="rect">
            <a:avLst/>
          </a:prstGeom>
          <a:noFill/>
          <a:ln w="0">
            <a:noFill/>
          </a:ln>
        </p:spPr>
        <p:style>
          <a:lnRef idx="0"/>
          <a:fillRef idx="0"/>
          <a:effectRef idx="0"/>
          <a:fontRef idx="minor"/>
        </p:style>
        <p:txBody>
          <a:bodyPr lIns="90000" rIns="90000" tIns="45000" bIns="45000">
            <a:noAutofit/>
          </a:bodyPr>
          <a:p>
            <a:pPr>
              <a:lnSpc>
                <a:spcPct val="90000"/>
              </a:lnSpc>
              <a:spcBef>
                <a:spcPts val="499"/>
              </a:spcBef>
              <a:spcAft>
                <a:spcPts val="499"/>
              </a:spcAft>
            </a:pPr>
            <a:r>
              <a:rPr b="1" lang="pl-PL" sz="3200" spc="-1" strike="noStrike">
                <a:solidFill>
                  <a:srgbClr val="a6b727"/>
                </a:solidFill>
                <a:latin typeface="Times New Roman"/>
                <a:ea typeface="Times New Roman"/>
              </a:rPr>
              <a:t>Uszlachetnienie węgla poprzez dodanie bakterii zapewni: </a:t>
            </a:r>
            <a:endParaRPr b="0" lang="pl-PL" sz="3200" spc="-1" strike="noStrike">
              <a:latin typeface="Arial"/>
            </a:endParaRPr>
          </a:p>
          <a:p>
            <a:pPr>
              <a:lnSpc>
                <a:spcPct val="90000"/>
              </a:lnSpc>
              <a:spcBef>
                <a:spcPts val="499"/>
              </a:spcBef>
              <a:spcAft>
                <a:spcPts val="499"/>
              </a:spcAft>
            </a:pPr>
            <a:r>
              <a:rPr b="1" lang="pl-PL" sz="3200" spc="-1" strike="noStrike">
                <a:solidFill>
                  <a:srgbClr val="a6b727"/>
                </a:solidFill>
                <a:latin typeface="Times New Roman"/>
                <a:ea typeface="Times New Roman"/>
              </a:rPr>
              <a:t>- podniesienie plonowania, </a:t>
            </a:r>
            <a:endParaRPr b="0" lang="pl-PL" sz="3200" spc="-1" strike="noStrike">
              <a:latin typeface="Arial"/>
            </a:endParaRPr>
          </a:p>
          <a:p>
            <a:pPr>
              <a:lnSpc>
                <a:spcPct val="90000"/>
              </a:lnSpc>
              <a:spcBef>
                <a:spcPts val="499"/>
              </a:spcBef>
              <a:spcAft>
                <a:spcPts val="499"/>
              </a:spcAft>
            </a:pPr>
            <a:r>
              <a:rPr b="1" lang="pl-PL" sz="3200" spc="-1" strike="noStrike">
                <a:solidFill>
                  <a:srgbClr val="a6b727"/>
                </a:solidFill>
                <a:latin typeface="Times New Roman"/>
                <a:ea typeface="Times New Roman"/>
              </a:rPr>
              <a:t>- zwiększenie odporności na deficyt wody, </a:t>
            </a:r>
            <a:endParaRPr b="0" lang="pl-PL" sz="3200" spc="-1" strike="noStrike">
              <a:latin typeface="Arial"/>
            </a:endParaRPr>
          </a:p>
          <a:p>
            <a:pPr>
              <a:lnSpc>
                <a:spcPct val="90000"/>
              </a:lnSpc>
              <a:spcBef>
                <a:spcPts val="499"/>
              </a:spcBef>
              <a:spcAft>
                <a:spcPts val="499"/>
              </a:spcAft>
            </a:pPr>
            <a:r>
              <a:rPr b="1" lang="pl-PL" sz="3200" spc="-1" strike="noStrike">
                <a:solidFill>
                  <a:srgbClr val="a6b727"/>
                </a:solidFill>
                <a:latin typeface="Times New Roman"/>
                <a:ea typeface="Times New Roman"/>
              </a:rPr>
              <a:t>- zwiększenie odporności roślin na choroby grzybiczne, choroby bakteryjne, wirusowe i część pasożytów (nicienie), </a:t>
            </a:r>
            <a:endParaRPr b="0" lang="pl-PL" sz="3200" spc="-1" strike="noStrike">
              <a:latin typeface="Arial"/>
            </a:endParaRPr>
          </a:p>
          <a:p>
            <a:pPr>
              <a:lnSpc>
                <a:spcPct val="90000"/>
              </a:lnSpc>
              <a:spcBef>
                <a:spcPts val="499"/>
              </a:spcBef>
              <a:spcAft>
                <a:spcPts val="499"/>
              </a:spcAft>
            </a:pPr>
            <a:r>
              <a:rPr b="1" lang="pl-PL" sz="3200" spc="-1" strike="noStrike">
                <a:solidFill>
                  <a:srgbClr val="a6b727"/>
                </a:solidFill>
                <a:latin typeface="Times New Roman"/>
                <a:ea typeface="Times New Roman"/>
              </a:rPr>
              <a:t>- ograniczenie ilości potrzebnych nawozów przez defragmentację kompleksów fosforu, potasu,</a:t>
            </a:r>
            <a:endParaRPr b="0" lang="pl-PL" sz="3200" spc="-1" strike="noStrike">
              <a:latin typeface="Arial"/>
            </a:endParaRPr>
          </a:p>
          <a:p>
            <a:pPr>
              <a:lnSpc>
                <a:spcPct val="90000"/>
              </a:lnSpc>
              <a:spcBef>
                <a:spcPts val="499"/>
              </a:spcBef>
              <a:spcAft>
                <a:spcPts val="499"/>
              </a:spcAft>
            </a:pPr>
            <a:r>
              <a:rPr b="1" lang="pl-PL" sz="3200" spc="-1" strike="noStrike">
                <a:solidFill>
                  <a:srgbClr val="a6b727"/>
                </a:solidFill>
                <a:latin typeface="Times New Roman"/>
                <a:ea typeface="Times New Roman"/>
              </a:rPr>
              <a:t>- mineralizację martwej substancji organicznej.</a:t>
            </a:r>
            <a:endParaRPr b="0" lang="pl-PL" sz="3200" spc="-1" strike="noStrike">
              <a:latin typeface="Arial"/>
            </a:endParaRPr>
          </a:p>
          <a:p>
            <a:pPr>
              <a:lnSpc>
                <a:spcPct val="90000"/>
              </a:lnSpc>
              <a:spcBef>
                <a:spcPts val="1400"/>
              </a:spcBef>
            </a:pPr>
            <a:endParaRPr b="0" lang="pl-PL" sz="3200" spc="-1" strike="noStrike">
              <a:latin typeface="Arial"/>
            </a:endParaRPr>
          </a:p>
          <a:p>
            <a:pPr>
              <a:lnSpc>
                <a:spcPct val="90000"/>
              </a:lnSpc>
              <a:spcBef>
                <a:spcPts val="499"/>
              </a:spcBef>
              <a:spcAft>
                <a:spcPts val="499"/>
              </a:spcAft>
            </a:pPr>
            <a:endParaRPr b="0" lang="pl-PL" sz="32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CustomShape 1"/>
          <p:cNvSpPr/>
          <p:nvPr/>
        </p:nvSpPr>
        <p:spPr>
          <a:xfrm>
            <a:off x="1143000" y="609480"/>
            <a:ext cx="9874800" cy="830160"/>
          </a:xfrm>
          <a:prstGeom prst="rect">
            <a:avLst/>
          </a:prstGeom>
          <a:noFill/>
          <a:ln w="0">
            <a:noFill/>
          </a:ln>
        </p:spPr>
        <p:style>
          <a:lnRef idx="0"/>
          <a:fillRef idx="0"/>
          <a:effectRef idx="0"/>
          <a:fontRef idx="minor"/>
        </p:style>
        <p:txBody>
          <a:bodyPr lIns="90000" rIns="90000" tIns="45000" bIns="45000" anchor="ctr">
            <a:normAutofit/>
          </a:bodyPr>
          <a:p>
            <a:pPr algn="ctr">
              <a:lnSpc>
                <a:spcPct val="90000"/>
              </a:lnSpc>
            </a:pPr>
            <a:r>
              <a:rPr b="1" lang="pl-PL" sz="4400" spc="-1" strike="noStrike">
                <a:solidFill>
                  <a:srgbClr val="2d2d2d"/>
                </a:solidFill>
                <a:latin typeface="Times New Roman"/>
              </a:rPr>
              <a:t>Skąd pozyskać surowiec na węgiel</a:t>
            </a:r>
            <a:endParaRPr b="0" lang="pl-PL" sz="4400" spc="-1" strike="noStrike">
              <a:latin typeface="Arial"/>
            </a:endParaRPr>
          </a:p>
        </p:txBody>
      </p:sp>
      <p:sp>
        <p:nvSpPr>
          <p:cNvPr id="181" name="CustomShape 2"/>
          <p:cNvSpPr/>
          <p:nvPr/>
        </p:nvSpPr>
        <p:spPr>
          <a:xfrm>
            <a:off x="1143000" y="1440000"/>
            <a:ext cx="9872280" cy="4655160"/>
          </a:xfrm>
          <a:prstGeom prst="rect">
            <a:avLst/>
          </a:prstGeom>
          <a:noFill/>
          <a:ln w="0">
            <a:noFill/>
          </a:ln>
        </p:spPr>
        <p:style>
          <a:lnRef idx="0"/>
          <a:fillRef idx="0"/>
          <a:effectRef idx="0"/>
          <a:fontRef idx="minor"/>
        </p:style>
        <p:txBody>
          <a:bodyPr lIns="90000" rIns="90000" tIns="45000" bIns="45000">
            <a:noAutofit/>
          </a:bodyPr>
          <a:p>
            <a:pPr marL="228600" indent="-182160">
              <a:lnSpc>
                <a:spcPct val="90000"/>
              </a:lnSpc>
              <a:spcBef>
                <a:spcPts val="499"/>
              </a:spcBef>
              <a:spcAft>
                <a:spcPts val="499"/>
              </a:spcAft>
              <a:buClr>
                <a:srgbClr val="a6b727"/>
              </a:buClr>
              <a:buSzPct val="80000"/>
              <a:buFont typeface="Corbel"/>
              <a:buChar char="•"/>
            </a:pPr>
            <a:r>
              <a:rPr b="1" lang="pl-PL" sz="2300" spc="-1" strike="noStrike">
                <a:solidFill>
                  <a:srgbClr val="a6b727"/>
                </a:solidFill>
                <a:latin typeface="Times New Roman"/>
                <a:ea typeface="Times New Roman"/>
              </a:rPr>
              <a:t>Ze względów ekonomicznych źródła surowca powinny być lokalne:</a:t>
            </a:r>
            <a:endParaRPr b="1" lang="pl-PL" sz="2300" spc="-1" strike="noStrike">
              <a:latin typeface="Arial"/>
            </a:endParaRPr>
          </a:p>
          <a:p>
            <a:pPr>
              <a:lnSpc>
                <a:spcPct val="90000"/>
              </a:lnSpc>
              <a:spcBef>
                <a:spcPts val="499"/>
              </a:spcBef>
              <a:spcAft>
                <a:spcPts val="499"/>
              </a:spcAft>
            </a:pPr>
            <a:endParaRPr b="1" lang="pl-PL" sz="2300" spc="-1" strike="noStrike">
              <a:latin typeface="Arial"/>
            </a:endParaRPr>
          </a:p>
          <a:p>
            <a:pPr marL="228600" indent="-182160">
              <a:lnSpc>
                <a:spcPct val="90000"/>
              </a:lnSpc>
              <a:spcBef>
                <a:spcPts val="499"/>
              </a:spcBef>
              <a:spcAft>
                <a:spcPts val="499"/>
              </a:spcAft>
              <a:buClr>
                <a:srgbClr val="a6b727"/>
              </a:buClr>
              <a:buSzPct val="80000"/>
              <a:buFont typeface="Corbel"/>
              <a:buChar char="•"/>
            </a:pPr>
            <a:r>
              <a:rPr b="1" lang="pl-PL" sz="2300" spc="-1" strike="noStrike">
                <a:solidFill>
                  <a:srgbClr val="a6b727"/>
                </a:solidFill>
                <a:latin typeface="Times New Roman"/>
                <a:ea typeface="Times New Roman"/>
              </a:rPr>
              <a:t>cięcia sanitarne w sadach </a:t>
            </a:r>
            <a:endParaRPr b="1" lang="pl-PL" sz="2300" spc="-1" strike="noStrike">
              <a:latin typeface="Arial"/>
            </a:endParaRPr>
          </a:p>
          <a:p>
            <a:pPr marL="228600" indent="-182160">
              <a:lnSpc>
                <a:spcPct val="90000"/>
              </a:lnSpc>
              <a:spcBef>
                <a:spcPts val="499"/>
              </a:spcBef>
              <a:spcAft>
                <a:spcPts val="499"/>
              </a:spcAft>
              <a:buClr>
                <a:srgbClr val="a6b727"/>
              </a:buClr>
              <a:buSzPct val="80000"/>
              <a:buFont typeface="Corbel"/>
              <a:buChar char="•"/>
            </a:pPr>
            <a:r>
              <a:rPr b="1" lang="pl-PL" sz="2300" spc="-1" strike="noStrike">
                <a:solidFill>
                  <a:srgbClr val="a6b727"/>
                </a:solidFill>
                <a:latin typeface="Times New Roman"/>
                <a:ea typeface="Times New Roman"/>
              </a:rPr>
              <a:t>kształtowanie terenu</a:t>
            </a:r>
            <a:endParaRPr b="1" lang="pl-PL" sz="2300" spc="-1" strike="noStrike">
              <a:latin typeface="Arial"/>
            </a:endParaRPr>
          </a:p>
          <a:p>
            <a:pPr marL="228600" indent="-182160">
              <a:lnSpc>
                <a:spcPct val="90000"/>
              </a:lnSpc>
              <a:spcBef>
                <a:spcPts val="499"/>
              </a:spcBef>
              <a:spcAft>
                <a:spcPts val="499"/>
              </a:spcAft>
              <a:buClr>
                <a:srgbClr val="a6b727"/>
              </a:buClr>
              <a:buSzPct val="80000"/>
              <a:buFont typeface="Corbel"/>
              <a:buChar char="•"/>
            </a:pPr>
            <a:r>
              <a:rPr b="1" lang="pl-PL" sz="2300" spc="-1" strike="noStrike">
                <a:solidFill>
                  <a:srgbClr val="a6b727"/>
                </a:solidFill>
                <a:latin typeface="Times New Roman"/>
                <a:ea typeface="Times New Roman"/>
              </a:rPr>
              <a:t>gospodarka komunalna</a:t>
            </a:r>
            <a:endParaRPr b="1" lang="pl-PL" sz="2300" spc="-1" strike="noStrike">
              <a:latin typeface="Arial"/>
            </a:endParaRPr>
          </a:p>
          <a:p>
            <a:pPr marL="228600" indent="-182160">
              <a:lnSpc>
                <a:spcPct val="90000"/>
              </a:lnSpc>
              <a:spcBef>
                <a:spcPts val="499"/>
              </a:spcBef>
              <a:spcAft>
                <a:spcPts val="499"/>
              </a:spcAft>
              <a:buClr>
                <a:srgbClr val="a6b727"/>
              </a:buClr>
              <a:buSzPct val="80000"/>
              <a:buFont typeface="Corbel"/>
              <a:buChar char="•"/>
            </a:pPr>
            <a:r>
              <a:rPr b="1" lang="pl-PL" sz="2300" spc="-1" strike="noStrike">
                <a:solidFill>
                  <a:srgbClr val="a6b727"/>
                </a:solidFill>
                <a:latin typeface="Times New Roman"/>
                <a:ea typeface="Times New Roman"/>
              </a:rPr>
              <a:t>drobna frakcja przy pozyskiwaniu drewna/w tym lasy</a:t>
            </a:r>
            <a:endParaRPr b="1" lang="pl-PL" sz="2300" spc="-1" strike="noStrike">
              <a:latin typeface="Arial"/>
            </a:endParaRPr>
          </a:p>
          <a:p>
            <a:pPr marL="228600" indent="-182160">
              <a:lnSpc>
                <a:spcPct val="90000"/>
              </a:lnSpc>
              <a:spcBef>
                <a:spcPts val="499"/>
              </a:spcBef>
              <a:spcAft>
                <a:spcPts val="499"/>
              </a:spcAft>
              <a:buClr>
                <a:srgbClr val="a6b727"/>
              </a:buClr>
              <a:buSzPct val="80000"/>
              <a:buFont typeface="Corbel"/>
              <a:buChar char="•"/>
            </a:pPr>
            <a:r>
              <a:rPr b="1" lang="pl-PL" sz="2300" spc="-1" strike="noStrike">
                <a:solidFill>
                  <a:srgbClr val="a6b727"/>
                </a:solidFill>
                <a:latin typeface="Times New Roman"/>
                <a:ea typeface="Times New Roman"/>
              </a:rPr>
              <a:t>różnorodna biomasa nie mająca innego zastosowania</a:t>
            </a:r>
            <a:endParaRPr b="1" lang="pl-PL" sz="2300" spc="-1" strike="noStrike">
              <a:latin typeface="Arial"/>
            </a:endParaRPr>
          </a:p>
          <a:p>
            <a:pPr>
              <a:lnSpc>
                <a:spcPct val="90000"/>
              </a:lnSpc>
              <a:spcBef>
                <a:spcPts val="499"/>
              </a:spcBef>
              <a:spcAft>
                <a:spcPts val="499"/>
              </a:spcAft>
            </a:pPr>
            <a:endParaRPr b="1" lang="pl-PL" sz="2300" spc="-1" strike="noStrike">
              <a:latin typeface="Arial"/>
            </a:endParaRPr>
          </a:p>
          <a:p>
            <a:pPr marL="228600" indent="-182160">
              <a:lnSpc>
                <a:spcPct val="90000"/>
              </a:lnSpc>
              <a:spcBef>
                <a:spcPts val="499"/>
              </a:spcBef>
              <a:spcAft>
                <a:spcPts val="499"/>
              </a:spcAft>
              <a:buClr>
                <a:srgbClr val="a6b727"/>
              </a:buClr>
              <a:buSzPct val="80000"/>
              <a:buFont typeface="Corbel"/>
              <a:buChar char="•"/>
            </a:pPr>
            <a:r>
              <a:rPr b="1" lang="pl-PL" sz="2300" spc="-1" strike="noStrike">
                <a:solidFill>
                  <a:srgbClr val="a6b727"/>
                </a:solidFill>
                <a:latin typeface="Times New Roman"/>
                <a:ea typeface="Times New Roman"/>
              </a:rPr>
              <a:t>Reasumując potrzebna jest nam biomasa mająca teoretycznie walor energetyczny ale z różnych powodów np. dużej pracochłonności aplikacji nie znajdująca zastosowania, często stygmatyzowana nadaniem kodu odpadu, generując koszty.</a:t>
            </a:r>
            <a:endParaRPr b="1" lang="pl-PL" sz="23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CustomShape 1"/>
          <p:cNvSpPr/>
          <p:nvPr/>
        </p:nvSpPr>
        <p:spPr>
          <a:xfrm>
            <a:off x="1143000" y="609480"/>
            <a:ext cx="9874800" cy="830520"/>
          </a:xfrm>
          <a:prstGeom prst="rect">
            <a:avLst/>
          </a:prstGeom>
          <a:noFill/>
          <a:ln w="0">
            <a:noFill/>
          </a:ln>
        </p:spPr>
        <p:style>
          <a:lnRef idx="0"/>
          <a:fillRef idx="0"/>
          <a:effectRef idx="0"/>
          <a:fontRef idx="minor"/>
        </p:style>
        <p:txBody>
          <a:bodyPr lIns="90000" rIns="90000" tIns="45000" bIns="45000" anchor="ctr">
            <a:noAutofit/>
          </a:bodyPr>
          <a:p>
            <a:pPr algn="ctr">
              <a:lnSpc>
                <a:spcPct val="90000"/>
              </a:lnSpc>
            </a:pPr>
            <a:r>
              <a:rPr b="1" lang="pl-PL" sz="4400" spc="-1" strike="noStrike">
                <a:solidFill>
                  <a:srgbClr val="2d2d2d"/>
                </a:solidFill>
                <a:latin typeface="Times New Roman"/>
              </a:rPr>
              <a:t>Technologia produkcji</a:t>
            </a:r>
            <a:endParaRPr b="0" lang="pl-PL" sz="4400" spc="-1" strike="noStrike">
              <a:latin typeface="Arial"/>
            </a:endParaRPr>
          </a:p>
        </p:txBody>
      </p:sp>
      <p:sp>
        <p:nvSpPr>
          <p:cNvPr id="183" name="CustomShape 2"/>
          <p:cNvSpPr/>
          <p:nvPr/>
        </p:nvSpPr>
        <p:spPr>
          <a:xfrm>
            <a:off x="1080000" y="1440000"/>
            <a:ext cx="9872280" cy="4655160"/>
          </a:xfrm>
          <a:prstGeom prst="rect">
            <a:avLst/>
          </a:prstGeom>
          <a:noFill/>
          <a:ln w="0">
            <a:noFill/>
          </a:ln>
        </p:spPr>
        <p:style>
          <a:lnRef idx="0"/>
          <a:fillRef idx="0"/>
          <a:effectRef idx="0"/>
          <a:fontRef idx="minor"/>
        </p:style>
        <p:txBody>
          <a:bodyPr lIns="90000" rIns="90000" tIns="45000" bIns="45000">
            <a:normAutofit/>
          </a:bodyPr>
          <a:p>
            <a:pPr algn="just">
              <a:lnSpc>
                <a:spcPct val="90000"/>
              </a:lnSpc>
              <a:spcBef>
                <a:spcPts val="1400"/>
              </a:spcBef>
            </a:pPr>
            <a:r>
              <a:rPr b="1" lang="pl-PL" sz="2000" spc="-1" strike="noStrike">
                <a:solidFill>
                  <a:srgbClr val="a6b727"/>
                </a:solidFill>
                <a:latin typeface="Times New Roman"/>
                <a:ea typeface="Times New Roman"/>
              </a:rPr>
              <a:t>Węgiel organiczny uzyskać możemy przez odgazowanie lotnych związków organicznych pochodzących z rozkładu termicznego substancji organicznej. Alternatywnie w procesie pirolizy lub procesie niepełnego spalania – z odzyskiem ciepła ze spalania powstającego w procesie gazu.</a:t>
            </a:r>
            <a:endParaRPr b="1" lang="pl-PL" sz="2000" spc="-1" strike="noStrike">
              <a:latin typeface="Times New Roman"/>
            </a:endParaRPr>
          </a:p>
          <a:p>
            <a:pPr>
              <a:lnSpc>
                <a:spcPct val="90000"/>
              </a:lnSpc>
              <a:spcBef>
                <a:spcPts val="499"/>
              </a:spcBef>
              <a:spcAft>
                <a:spcPts val="499"/>
              </a:spcAft>
            </a:pPr>
            <a:r>
              <a:rPr b="1" lang="pl-PL" sz="2000" spc="-1" strike="noStrike">
                <a:solidFill>
                  <a:srgbClr val="a6b727"/>
                </a:solidFill>
                <a:latin typeface="Times New Roman"/>
                <a:ea typeface="Microsoft YaHei"/>
              </a:rPr>
              <a:t>Przetworzona biomasa odpadowa będzie wykorzystana jako środowisko życiowe pożytecznych mikroorganizmów   środowiska glebowego. Poddanie biomasy odpadowej procesowi pirolizy nada jej nowych  właściwości, korzystnych z punktu widzenia żyzności gleby które mogą zostać wykorzystane w procesie produkcji polowej roślin. Dodanie do niej pożytecznych gatunków bakterii glebowych pozwoli na zwiększenie zdrowotności roślin (ograniczy zużycie fungicydów), wykorzystanie zdolności zastosowanych bakterii glebowych do transformacji azotu atmosferycznego do form przyswajalnych dla roślin ograniczy stosowanie nawozów azotowych. Bakterie siedliskują na powierzchni węgla co daje im dużo lepszą przeżywalność w glebie, między innymi utrudnia wypłukiwanie bakterii. </a:t>
            </a:r>
            <a:r>
              <a:rPr b="1" lang="pl-PL" sz="1800" spc="-1" strike="noStrike">
                <a:solidFill>
                  <a:srgbClr val="a6b727"/>
                </a:solidFill>
                <a:latin typeface="Times New Roman"/>
                <a:ea typeface="Times New Roman"/>
              </a:rPr>
              <a:t>Biokarbonat – tworzy wiązania i przyciąga wilgoć oraz składniki mineralne – dlatego korzystnie wpływa na system korzeniowy, wpływa też na mikrobiom gleby.</a:t>
            </a:r>
            <a:endParaRPr b="1" lang="pl-PL" sz="1800" spc="-1" strike="noStrike">
              <a:latin typeface="Times New Roman"/>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CustomShape 1"/>
          <p:cNvSpPr/>
          <p:nvPr/>
        </p:nvSpPr>
        <p:spPr>
          <a:xfrm>
            <a:off x="1143000" y="609480"/>
            <a:ext cx="9874800" cy="135576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0" lang="en-US" sz="1800" spc="-1" strike="noStrike">
                <a:solidFill>
                  <a:srgbClr val="000000"/>
                </a:solidFill>
                <a:latin typeface="Corbel"/>
              </a:rPr>
              <a:t> </a:t>
            </a:r>
            <a:br/>
            <a:endParaRPr b="0" lang="pl-PL" sz="1800" spc="-1" strike="noStrike">
              <a:latin typeface="Arial"/>
            </a:endParaRPr>
          </a:p>
        </p:txBody>
      </p:sp>
      <p:pic>
        <p:nvPicPr>
          <p:cNvPr id="185" name="Symbol zastępczy zawartości 4" descr=""/>
          <p:cNvPicPr/>
          <p:nvPr/>
        </p:nvPicPr>
        <p:blipFill>
          <a:blip r:embed="rId1"/>
          <a:stretch/>
        </p:blipFill>
        <p:spPr>
          <a:xfrm rot="16200000">
            <a:off x="3354480" y="1524240"/>
            <a:ext cx="5189040" cy="394092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CustomShape 1"/>
          <p:cNvSpPr/>
          <p:nvPr/>
        </p:nvSpPr>
        <p:spPr>
          <a:xfrm>
            <a:off x="1143000" y="609480"/>
            <a:ext cx="9874800" cy="1355760"/>
          </a:xfrm>
          <a:prstGeom prst="rect">
            <a:avLst/>
          </a:prstGeom>
          <a:noFill/>
          <a:ln w="0">
            <a:noFill/>
          </a:ln>
        </p:spPr>
        <p:style>
          <a:lnRef idx="0"/>
          <a:fillRef idx="0"/>
          <a:effectRef idx="0"/>
          <a:fontRef idx="minor"/>
        </p:style>
        <p:txBody>
          <a:bodyPr lIns="90000" rIns="90000" tIns="45000" bIns="45000" anchor="ctr">
            <a:normAutofit/>
          </a:bodyPr>
          <a:p>
            <a:pPr algn="ctr">
              <a:lnSpc>
                <a:spcPct val="90000"/>
              </a:lnSpc>
            </a:pPr>
            <a:r>
              <a:rPr b="1" lang="pl-PL" sz="4400" spc="-1" strike="noStrike">
                <a:solidFill>
                  <a:srgbClr val="2d2d2d"/>
                </a:solidFill>
                <a:latin typeface="Times New Roman"/>
              </a:rPr>
              <a:t>Perspektywy  wykorzystania nowych produktów</a:t>
            </a:r>
            <a:endParaRPr b="0" lang="pl-PL" sz="4400" spc="-1" strike="noStrike">
              <a:latin typeface="Arial"/>
            </a:endParaRPr>
          </a:p>
        </p:txBody>
      </p:sp>
      <p:sp>
        <p:nvSpPr>
          <p:cNvPr id="187" name="CustomShape 2"/>
          <p:cNvSpPr/>
          <p:nvPr/>
        </p:nvSpPr>
        <p:spPr>
          <a:xfrm>
            <a:off x="1143000" y="2057400"/>
            <a:ext cx="9872280" cy="4037760"/>
          </a:xfrm>
          <a:prstGeom prst="rect">
            <a:avLst/>
          </a:prstGeom>
          <a:noFill/>
          <a:ln w="0">
            <a:noFill/>
          </a:ln>
        </p:spPr>
        <p:style>
          <a:lnRef idx="0"/>
          <a:fillRef idx="0"/>
          <a:effectRef idx="0"/>
          <a:fontRef idx="minor"/>
        </p:style>
        <p:txBody>
          <a:bodyPr lIns="90000" rIns="90000" tIns="45000" bIns="45000">
            <a:noAutofit/>
          </a:bodyPr>
          <a:p>
            <a:pPr marL="228600" indent="-182160">
              <a:lnSpc>
                <a:spcPct val="90000"/>
              </a:lnSpc>
              <a:spcBef>
                <a:spcPts val="1400"/>
              </a:spcBef>
              <a:buClr>
                <a:srgbClr val="a6b727"/>
              </a:buClr>
              <a:buSzPct val="80000"/>
              <a:buFont typeface="Corbel"/>
              <a:buChar char="•"/>
            </a:pPr>
            <a:endParaRPr b="0" lang="pl-PL" sz="1800" spc="-1" strike="noStrike">
              <a:latin typeface="Arial"/>
            </a:endParaRPr>
          </a:p>
          <a:p>
            <a:pPr marL="228600" indent="-182160">
              <a:lnSpc>
                <a:spcPct val="90000"/>
              </a:lnSpc>
              <a:spcBef>
                <a:spcPts val="1400"/>
              </a:spcBef>
              <a:buClr>
                <a:srgbClr val="a6b727"/>
              </a:buClr>
              <a:buSzPct val="80000"/>
              <a:buFont typeface="Corbel"/>
              <a:buChar char="•"/>
            </a:pPr>
            <a:r>
              <a:rPr b="1" lang="pl-PL" sz="1800" spc="-1" strike="noStrike">
                <a:solidFill>
                  <a:srgbClr val="a6b727"/>
                </a:solidFill>
                <a:latin typeface="Arial"/>
                <a:ea typeface="Times New Roman"/>
              </a:rPr>
              <a:t>- Obniżenie kosztów ogrzewania w narastającym ubóstwie energetycznym spowodowanym drastycznym wzrostem cen energii i paliw</a:t>
            </a:r>
            <a:endParaRPr b="0" lang="pl-PL" sz="1800" spc="-1" strike="noStrike">
              <a:latin typeface="Arial"/>
            </a:endParaRPr>
          </a:p>
          <a:p>
            <a:pPr>
              <a:lnSpc>
                <a:spcPct val="100000"/>
              </a:lnSpc>
            </a:pPr>
            <a:endParaRPr b="0" lang="pl-PL" sz="1800" spc="-1" strike="noStrike">
              <a:latin typeface="Arial"/>
            </a:endParaRPr>
          </a:p>
          <a:p>
            <a:pPr>
              <a:lnSpc>
                <a:spcPct val="100000"/>
              </a:lnSpc>
            </a:pPr>
            <a:r>
              <a:rPr b="1" lang="pl-PL" sz="1800" spc="-1" strike="noStrike">
                <a:solidFill>
                  <a:srgbClr val="a6b727"/>
                </a:solidFill>
                <a:latin typeface="Arial"/>
                <a:ea typeface="Times New Roman"/>
              </a:rPr>
              <a:t>Efektem dodatkowym projektu będzie dostawa na rynek zrębka będącego efektem ubocznym produkcji biowęgla.</a:t>
            </a:r>
            <a:endParaRPr b="0" lang="pl-PL" sz="1800" spc="-1" strike="noStrike">
              <a:latin typeface="Arial"/>
            </a:endParaRPr>
          </a:p>
          <a:p>
            <a:pPr>
              <a:lnSpc>
                <a:spcPct val="100000"/>
              </a:lnSpc>
            </a:pPr>
            <a:endParaRPr b="0" lang="pl-PL" sz="1800" spc="-1" strike="noStrike">
              <a:latin typeface="Arial"/>
            </a:endParaRPr>
          </a:p>
          <a:p>
            <a:pPr>
              <a:lnSpc>
                <a:spcPct val="100000"/>
              </a:lnSpc>
            </a:pPr>
            <a:r>
              <a:rPr b="1" lang="pl-PL" sz="1800" spc="-1" strike="noStrike">
                <a:solidFill>
                  <a:srgbClr val="a6b727"/>
                </a:solidFill>
                <a:latin typeface="Arial"/>
                <a:ea typeface="Times New Roman"/>
              </a:rPr>
              <a:t>- Zmniejszenie kosztów utylizacji odpadów zielonych,</a:t>
            </a:r>
            <a:endParaRPr b="0" lang="pl-PL" sz="1800" spc="-1" strike="noStrike">
              <a:latin typeface="Arial"/>
            </a:endParaRPr>
          </a:p>
          <a:p>
            <a:pPr>
              <a:lnSpc>
                <a:spcPct val="100000"/>
              </a:lnSpc>
            </a:pPr>
            <a:endParaRPr b="0" lang="pl-PL" sz="1800" spc="-1" strike="noStrike">
              <a:latin typeface="Arial"/>
            </a:endParaRPr>
          </a:p>
          <a:p>
            <a:pPr>
              <a:lnSpc>
                <a:spcPct val="100000"/>
              </a:lnSpc>
            </a:pPr>
            <a:r>
              <a:rPr b="1" lang="pl-PL" sz="1800" spc="-1" strike="noStrike">
                <a:solidFill>
                  <a:srgbClr val="a6b727"/>
                </a:solidFill>
                <a:latin typeface="Arial"/>
                <a:ea typeface="Times New Roman"/>
              </a:rPr>
              <a:t>- Dostarczenie  rolnictwu nowego rozwiązania  - ONK</a:t>
            </a:r>
            <a:endParaRPr b="0" lang="pl-PL" sz="18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CustomShape 1"/>
          <p:cNvSpPr/>
          <p:nvPr/>
        </p:nvSpPr>
        <p:spPr>
          <a:xfrm>
            <a:off x="1143000" y="609480"/>
            <a:ext cx="9874800" cy="1355760"/>
          </a:xfrm>
          <a:prstGeom prst="rect">
            <a:avLst/>
          </a:prstGeom>
          <a:noFill/>
          <a:ln w="0">
            <a:noFill/>
          </a:ln>
        </p:spPr>
        <p:style>
          <a:lnRef idx="0"/>
          <a:fillRef idx="0"/>
          <a:effectRef idx="0"/>
          <a:fontRef idx="minor"/>
        </p:style>
        <p:txBody>
          <a:bodyPr lIns="90000" rIns="90000" tIns="45000" bIns="45000" anchor="ctr">
            <a:normAutofit fontScale="52000"/>
          </a:bodyPr>
          <a:p>
            <a:pPr algn="ctr">
              <a:lnSpc>
                <a:spcPct val="90000"/>
              </a:lnSpc>
            </a:pPr>
            <a:br/>
            <a:br/>
            <a:r>
              <a:rPr b="1" lang="pl-PL" sz="3200" spc="-1" strike="noStrike">
                <a:latin typeface="Times New Roman"/>
              </a:rPr>
              <a:t>Ż</a:t>
            </a:r>
            <a:r>
              <a:rPr b="1" lang="pl-PL" sz="3200" spc="-1" strike="noStrike">
                <a:solidFill>
                  <a:srgbClr val="2d2d2d"/>
                </a:solidFill>
                <a:latin typeface="Times New Roman"/>
              </a:rPr>
              <a:t>ródła finansowania badań i wdrożenia</a:t>
            </a:r>
            <a:br/>
            <a:br/>
            <a:endParaRPr b="0" lang="pl-PL" sz="3200" spc="-1" strike="noStrike">
              <a:latin typeface="Arial"/>
            </a:endParaRPr>
          </a:p>
        </p:txBody>
      </p:sp>
      <p:sp>
        <p:nvSpPr>
          <p:cNvPr id="189" name="CustomShape 2"/>
          <p:cNvSpPr/>
          <p:nvPr/>
        </p:nvSpPr>
        <p:spPr>
          <a:xfrm>
            <a:off x="1143000" y="2057400"/>
            <a:ext cx="9872280" cy="4037760"/>
          </a:xfrm>
          <a:prstGeom prst="rect">
            <a:avLst/>
          </a:prstGeom>
          <a:noFill/>
          <a:ln w="0">
            <a:noFill/>
          </a:ln>
        </p:spPr>
        <p:style>
          <a:lnRef idx="0"/>
          <a:fillRef idx="0"/>
          <a:effectRef idx="0"/>
          <a:fontRef idx="minor"/>
        </p:style>
        <p:txBody>
          <a:bodyPr lIns="90000" rIns="90000" tIns="45000" bIns="45000">
            <a:noAutofit/>
          </a:bodyPr>
          <a:p>
            <a:pPr marL="228600" indent="-182160">
              <a:lnSpc>
                <a:spcPct val="90000"/>
              </a:lnSpc>
              <a:spcBef>
                <a:spcPts val="499"/>
              </a:spcBef>
              <a:spcAft>
                <a:spcPts val="499"/>
              </a:spcAft>
              <a:buClr>
                <a:srgbClr val="a6b727"/>
              </a:buClr>
              <a:buSzPct val="80000"/>
              <a:buFont typeface="Corbel"/>
              <a:buChar char="•"/>
            </a:pPr>
            <a:r>
              <a:rPr b="1" lang="pl-PL" sz="2000" spc="-1" strike="noStrike">
                <a:solidFill>
                  <a:srgbClr val="a6b727"/>
                </a:solidFill>
                <a:latin typeface="Times New Roman"/>
                <a:ea typeface="Times New Roman"/>
              </a:rPr>
              <a:t>Propozycja aplikacji do Agencji Restrukturyzacji i Modernizacji Rolnictwa program „Współpraca” w ramach konsorcjum:</a:t>
            </a:r>
            <a:endParaRPr b="0" lang="pl-PL" sz="2000" spc="-1" strike="noStrike">
              <a:latin typeface="Arial"/>
            </a:endParaRPr>
          </a:p>
          <a:p>
            <a:pPr>
              <a:lnSpc>
                <a:spcPct val="90000"/>
              </a:lnSpc>
              <a:spcBef>
                <a:spcPts val="499"/>
              </a:spcBef>
              <a:spcAft>
                <a:spcPts val="499"/>
              </a:spcAft>
            </a:pPr>
            <a:r>
              <a:rPr b="1" lang="pl-PL" sz="2000" spc="-1" strike="noStrike">
                <a:solidFill>
                  <a:srgbClr val="a6b727"/>
                </a:solidFill>
                <a:latin typeface="Times New Roman"/>
                <a:ea typeface="Times New Roman"/>
              </a:rPr>
              <a:t>Instytut Technologiczno-Przyrodniczy - Państwowy Instytut Badawczy we Wrocławiu -  zbada efekty  stosowania Organicznych Nawozów Kompozytowych na plonowanie i dobrostan roślin uprawnych oraz opracuje metody aplikacji</a:t>
            </a:r>
            <a:endParaRPr b="0" lang="pl-PL" sz="2000" spc="-1" strike="noStrike">
              <a:latin typeface="Arial"/>
            </a:endParaRPr>
          </a:p>
          <a:p>
            <a:pPr>
              <a:lnSpc>
                <a:spcPct val="90000"/>
              </a:lnSpc>
              <a:spcBef>
                <a:spcPts val="499"/>
              </a:spcBef>
              <a:spcAft>
                <a:spcPts val="499"/>
              </a:spcAft>
            </a:pPr>
            <a:endParaRPr b="0" lang="pl-PL" sz="2000" spc="-1" strike="noStrike">
              <a:latin typeface="Arial"/>
            </a:endParaRPr>
          </a:p>
          <a:p>
            <a:pPr>
              <a:lnSpc>
                <a:spcPct val="90000"/>
              </a:lnSpc>
              <a:spcBef>
                <a:spcPts val="499"/>
              </a:spcBef>
              <a:spcAft>
                <a:spcPts val="499"/>
              </a:spcAft>
            </a:pPr>
            <a:r>
              <a:rPr b="1" lang="pl-PL" sz="2000" spc="-1" strike="noStrike">
                <a:solidFill>
                  <a:srgbClr val="a6b727"/>
                </a:solidFill>
                <a:latin typeface="Times New Roman"/>
                <a:ea typeface="Times New Roman"/>
              </a:rPr>
              <a:t>Zachodniopomorski Uniwersytet Technologiczny – opracuje metody aplikacji</a:t>
            </a:r>
            <a:endParaRPr b="0" lang="pl-PL" sz="2000" spc="-1" strike="noStrike">
              <a:latin typeface="Arial"/>
            </a:endParaRPr>
          </a:p>
          <a:p>
            <a:pPr>
              <a:lnSpc>
                <a:spcPct val="90000"/>
              </a:lnSpc>
              <a:spcBef>
                <a:spcPts val="499"/>
              </a:spcBef>
              <a:spcAft>
                <a:spcPts val="499"/>
              </a:spcAft>
            </a:pPr>
            <a:endParaRPr b="0" lang="pl-PL" sz="2000" spc="-1" strike="noStrike">
              <a:latin typeface="Arial"/>
            </a:endParaRPr>
          </a:p>
          <a:p>
            <a:pPr>
              <a:lnSpc>
                <a:spcPct val="90000"/>
              </a:lnSpc>
              <a:spcBef>
                <a:spcPts val="499"/>
              </a:spcBef>
              <a:spcAft>
                <a:spcPts val="499"/>
              </a:spcAft>
            </a:pPr>
            <a:r>
              <a:rPr b="1" lang="pl-PL" sz="2000" spc="-1" strike="noStrike">
                <a:solidFill>
                  <a:srgbClr val="a6b727"/>
                </a:solidFill>
                <a:latin typeface="Times New Roman"/>
                <a:ea typeface="Times New Roman"/>
              </a:rPr>
              <a:t>Dwa gospodarstwa rolne na terenie których będą przeprowadzone badania polowe</a:t>
            </a:r>
            <a:endParaRPr b="0" lang="pl-PL" sz="2000" spc="-1" strike="noStrike">
              <a:latin typeface="Arial"/>
            </a:endParaRPr>
          </a:p>
          <a:p>
            <a:pPr>
              <a:lnSpc>
                <a:spcPct val="90000"/>
              </a:lnSpc>
              <a:spcBef>
                <a:spcPts val="499"/>
              </a:spcBef>
              <a:spcAft>
                <a:spcPts val="499"/>
              </a:spcAft>
            </a:pPr>
            <a:endParaRPr b="0" lang="pl-PL" sz="2000" spc="-1" strike="noStrike">
              <a:latin typeface="Arial"/>
            </a:endParaRPr>
          </a:p>
          <a:p>
            <a:pPr>
              <a:lnSpc>
                <a:spcPct val="90000"/>
              </a:lnSpc>
              <a:spcBef>
                <a:spcPts val="499"/>
              </a:spcBef>
              <a:spcAft>
                <a:spcPts val="499"/>
              </a:spcAft>
            </a:pPr>
            <a:r>
              <a:rPr b="1" lang="pl-PL" sz="2000" spc="-1" strike="noStrike">
                <a:solidFill>
                  <a:srgbClr val="a6b727"/>
                </a:solidFill>
                <a:latin typeface="Times New Roman"/>
                <a:ea typeface="Times New Roman"/>
              </a:rPr>
              <a:t>Kujawsko-Pomorski Ośrodek Doradztwa Rolniczego w Minikowie</a:t>
            </a:r>
            <a:endParaRPr b="0" lang="pl-PL" sz="2000" spc="-1" strike="noStrike">
              <a:latin typeface="Arial"/>
            </a:endParaRPr>
          </a:p>
          <a:p>
            <a:pPr>
              <a:lnSpc>
                <a:spcPct val="90000"/>
              </a:lnSpc>
              <a:spcBef>
                <a:spcPts val="499"/>
              </a:spcBef>
              <a:spcAft>
                <a:spcPts val="499"/>
              </a:spcAft>
            </a:pPr>
            <a:r>
              <a:rPr b="1" lang="pl-PL" sz="2000" spc="-1" strike="noStrike">
                <a:solidFill>
                  <a:srgbClr val="a6b727"/>
                </a:solidFill>
                <a:latin typeface="Times New Roman"/>
                <a:ea typeface="Times New Roman"/>
              </a:rPr>
              <a:t>Propozycja przystąpienia Lidera Pojezierza do konsorcjum </a:t>
            </a:r>
            <a:endParaRPr b="0" lang="pl-PL" sz="2000" spc="-1" strike="noStrike">
              <a:latin typeface="Arial"/>
            </a:endParaRPr>
          </a:p>
          <a:p>
            <a:pPr>
              <a:lnSpc>
                <a:spcPct val="90000"/>
              </a:lnSpc>
              <a:spcBef>
                <a:spcPts val="499"/>
              </a:spcBef>
              <a:spcAft>
                <a:spcPts val="499"/>
              </a:spcAft>
            </a:pPr>
            <a:endParaRPr b="0" lang="pl-PL" sz="20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CustomShape 1"/>
          <p:cNvSpPr/>
          <p:nvPr/>
        </p:nvSpPr>
        <p:spPr>
          <a:xfrm>
            <a:off x="1143000" y="609480"/>
            <a:ext cx="9874800" cy="1355760"/>
          </a:xfrm>
          <a:prstGeom prst="rect">
            <a:avLst/>
          </a:prstGeom>
          <a:noFill/>
          <a:ln w="0">
            <a:noFill/>
          </a:ln>
        </p:spPr>
        <p:style>
          <a:lnRef idx="0"/>
          <a:fillRef idx="0"/>
          <a:effectRef idx="0"/>
          <a:fontRef idx="minor"/>
        </p:style>
        <p:txBody>
          <a:bodyPr lIns="90000" rIns="90000" tIns="45000" bIns="45000" anchor="ctr">
            <a:noAutofit/>
          </a:bodyPr>
          <a:p>
            <a:pPr algn="ctr">
              <a:lnSpc>
                <a:spcPct val="90000"/>
              </a:lnSpc>
            </a:pPr>
            <a:r>
              <a:rPr b="1" lang="pl-PL" sz="4400" spc="-1" strike="noStrike">
                <a:solidFill>
                  <a:srgbClr val="2d2d2d"/>
                </a:solidFill>
                <a:latin typeface="Times New Roman"/>
              </a:rPr>
              <a:t>Analiza opłacalności przedsięwzięcia</a:t>
            </a:r>
            <a:endParaRPr b="0" lang="pl-PL" sz="4400" spc="-1" strike="noStrike">
              <a:latin typeface="Arial"/>
            </a:endParaRPr>
          </a:p>
        </p:txBody>
      </p:sp>
      <p:sp>
        <p:nvSpPr>
          <p:cNvPr id="191" name="CustomShape 2"/>
          <p:cNvSpPr/>
          <p:nvPr/>
        </p:nvSpPr>
        <p:spPr>
          <a:xfrm>
            <a:off x="1143000" y="2057400"/>
            <a:ext cx="9872280" cy="4037760"/>
          </a:xfrm>
          <a:prstGeom prst="rect">
            <a:avLst/>
          </a:prstGeom>
          <a:noFill/>
          <a:ln w="0">
            <a:noFill/>
          </a:ln>
        </p:spPr>
        <p:style>
          <a:lnRef idx="0"/>
          <a:fillRef idx="0"/>
          <a:effectRef idx="0"/>
          <a:fontRef idx="minor"/>
        </p:style>
        <p:txBody>
          <a:bodyPr lIns="90000" rIns="90000" tIns="45000" bIns="45000">
            <a:noAutofit/>
          </a:bodyPr>
          <a:p>
            <a:pPr marL="228600" indent="-182160">
              <a:lnSpc>
                <a:spcPct val="90000"/>
              </a:lnSpc>
              <a:spcBef>
                <a:spcPts val="499"/>
              </a:spcBef>
              <a:spcAft>
                <a:spcPts val="499"/>
              </a:spcAft>
              <a:buClr>
                <a:srgbClr val="a6b727"/>
              </a:buClr>
              <a:buSzPct val="80000"/>
              <a:buFont typeface="Corbel"/>
              <a:buChar char="•"/>
            </a:pPr>
            <a:r>
              <a:rPr b="1" lang="pl-PL" sz="2300" spc="-1" strike="noStrike">
                <a:solidFill>
                  <a:srgbClr val="a6b727"/>
                </a:solidFill>
                <a:latin typeface="Times New Roman"/>
                <a:ea typeface="Times New Roman"/>
              </a:rPr>
              <a:t>Warunkiem opłacalności produkcji jest  właściwa skala produkcji umożliwiająca mechanizację załadunku drobnych frakcji surowca i  wykorzystania ciepła będącego  swoistym produktem ubocznym.  Do wykorzystanie jest fakt, że dla dużej części wymienionych  surowców alternatywą jest utylizacja  przez zewnętrzne podmioty, oszczędności wynikające z zastosowania i odzysku energetycznego .</a:t>
            </a:r>
            <a:endParaRPr b="0" lang="pl-PL" sz="2300" spc="-1" strike="noStrike">
              <a:latin typeface="Arial"/>
            </a:endParaRPr>
          </a:p>
          <a:p>
            <a:pPr marL="228600" indent="-182160">
              <a:lnSpc>
                <a:spcPct val="90000"/>
              </a:lnSpc>
              <a:spcBef>
                <a:spcPts val="499"/>
              </a:spcBef>
              <a:spcAft>
                <a:spcPts val="499"/>
              </a:spcAft>
              <a:buClr>
                <a:srgbClr val="a6b727"/>
              </a:buClr>
              <a:buSzPct val="80000"/>
              <a:buFont typeface="Corbel"/>
              <a:buChar char="•"/>
            </a:pPr>
            <a:r>
              <a:rPr b="0" lang="pl-PL" sz="1800" spc="-1" strike="noStrike">
                <a:solidFill>
                  <a:srgbClr val="a6b727"/>
                </a:solidFill>
                <a:latin typeface="Times New Roman"/>
                <a:ea typeface="Times New Roman"/>
              </a:rPr>
              <a:t> </a:t>
            </a:r>
            <a:endParaRPr b="0" lang="pl-PL" sz="1800" spc="-1" strike="noStrike">
              <a:latin typeface="Arial"/>
            </a:endParaRPr>
          </a:p>
          <a:p>
            <a:pPr>
              <a:lnSpc>
                <a:spcPct val="90000"/>
              </a:lnSpc>
              <a:spcBef>
                <a:spcPts val="1400"/>
              </a:spcBef>
            </a:pPr>
            <a:endParaRPr b="0" lang="pl-PL" sz="18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TextShape 1"/>
          <p:cNvSpPr txBox="1"/>
          <p:nvPr/>
        </p:nvSpPr>
        <p:spPr>
          <a:xfrm>
            <a:off x="609480" y="221040"/>
            <a:ext cx="10972440" cy="1250280"/>
          </a:xfrm>
          <a:prstGeom prst="rect">
            <a:avLst/>
          </a:prstGeom>
          <a:noFill/>
          <a:ln w="0">
            <a:noFill/>
          </a:ln>
        </p:spPr>
        <p:txBody>
          <a:bodyPr lIns="0" rIns="0" tIns="0" bIns="0" anchor="ctr">
            <a:noAutofit/>
          </a:bodyPr>
          <a:p>
            <a:pPr algn="ctr"/>
            <a:r>
              <a:rPr b="0" lang="pl-PL" sz="4400" spc="-1" strike="noStrike">
                <a:latin typeface="Arial"/>
              </a:rPr>
              <a:t>Prośba o przekazanie informacji przez Gminy</a:t>
            </a:r>
            <a:endParaRPr b="0" lang="pl-PL" sz="4400" spc="-1" strike="noStrike">
              <a:latin typeface="Arial"/>
            </a:endParaRPr>
          </a:p>
        </p:txBody>
      </p:sp>
      <p:sp>
        <p:nvSpPr>
          <p:cNvPr id="193" name="TextShape 2"/>
          <p:cNvSpPr txBox="1"/>
          <p:nvPr/>
        </p:nvSpPr>
        <p:spPr>
          <a:xfrm>
            <a:off x="609480" y="1604520"/>
            <a:ext cx="10972440" cy="3977280"/>
          </a:xfrm>
          <a:prstGeom prst="rect">
            <a:avLst/>
          </a:prstGeom>
          <a:noFill/>
          <a:ln w="0">
            <a:noFill/>
          </a:ln>
        </p:spPr>
        <p:txBody>
          <a:bodyPr lIns="0" rIns="0" tIns="0" bIns="0">
            <a:normAutofit/>
          </a:bodyPr>
          <a:p>
            <a:endParaRPr b="0" lang="pl-PL" sz="2000" spc="-1" strike="noStrike">
              <a:latin typeface="Times New Roman"/>
            </a:endParaRPr>
          </a:p>
          <a:p>
            <a:r>
              <a:rPr b="1" lang="pl-PL" sz="2800" spc="-1" strike="noStrike">
                <a:solidFill>
                  <a:srgbClr val="acb20c"/>
                </a:solidFill>
                <a:latin typeface="Times New Roman"/>
                <a:ea typeface=""/>
              </a:rPr>
              <a:t>Do prawidłowego przygotowania założeń projektu pilnie potrzebne jest dostarczenie przez Gminy informacji dot zasobów biomasy dostępnej na ich obszarze: słoma, siano, dendromasa (odpady drzewne), wysuszone odpady zielone itp. Zwrócimy się do Państwa pisemnie o pilne przekazanie informacji.</a:t>
            </a:r>
            <a:endParaRPr b="0" lang="pl-PL" sz="2800" spc="-1" strike="noStrike">
              <a:latin typeface="Times New Roman"/>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CustomShape 1"/>
          <p:cNvSpPr/>
          <p:nvPr/>
        </p:nvSpPr>
        <p:spPr>
          <a:xfrm>
            <a:off x="1143000" y="1736640"/>
            <a:ext cx="9872280" cy="4678560"/>
          </a:xfrm>
          <a:prstGeom prst="rect">
            <a:avLst/>
          </a:prstGeom>
          <a:noFill/>
          <a:ln w="0">
            <a:noFill/>
          </a:ln>
        </p:spPr>
        <p:style>
          <a:lnRef idx="0"/>
          <a:fillRef idx="0"/>
          <a:effectRef idx="0"/>
          <a:fontRef idx="minor"/>
        </p:style>
        <p:txBody>
          <a:bodyPr lIns="0" rIns="0" tIns="0" bIns="0" anchor="ctr">
            <a:noAutofit/>
          </a:bodyPr>
          <a:p>
            <a:pPr algn="ctr">
              <a:lnSpc>
                <a:spcPct val="100000"/>
              </a:lnSpc>
            </a:pPr>
            <a:endParaRPr b="0" lang="pl-PL" sz="1800" spc="-1" strike="noStrike">
              <a:latin typeface="Arial"/>
            </a:endParaRPr>
          </a:p>
          <a:p>
            <a:pPr algn="just">
              <a:lnSpc>
                <a:spcPct val="100000"/>
              </a:lnSpc>
            </a:pPr>
            <a:r>
              <a:rPr b="1" lang="pl-PL" sz="3000" spc="-1" strike="noStrike">
                <a:solidFill>
                  <a:srgbClr val="acb20c"/>
                </a:solidFill>
                <a:latin typeface="Times New Roman"/>
              </a:rPr>
              <a:t>Rozporządzenie Parlamentu Europejskiego i Rady (UE) 2021/1119 z dnia 30 czerwca 2021 r. w sprawie ustanowienia ram na potrzeby osiągnięcia neutralności klimatycznej i zmiany rozporządzeń (WE) nr 401/2009 i (UE) 2018/1999 (Europejskie prawo o klimacie) wchodzi w życie 29 lipca 2021 r. ustanawia ramy na potrzeby osiągnięcia neutralności klimatycznej w UE do 2050 r. </a:t>
            </a:r>
            <a:endParaRPr b="0" lang="pl-PL" sz="3000" spc="-1" strike="noStrike">
              <a:latin typeface="Arial"/>
            </a:endParaRPr>
          </a:p>
          <a:p>
            <a:pPr algn="just">
              <a:lnSpc>
                <a:spcPct val="100000"/>
              </a:lnSpc>
            </a:pPr>
            <a:r>
              <a:rPr b="1" lang="pl-PL" sz="3000" spc="-1" strike="noStrike">
                <a:solidFill>
                  <a:srgbClr val="acb20c"/>
                </a:solidFill>
                <a:latin typeface="Times New Roman"/>
              </a:rPr>
              <a:t>Jednym ze sposobów wsparcia tego procesu będzie zapewnienie spójności środków unijnych z celem neutralności klimatycznej oraz z zapewnianiem postępów w zakresie przystosowania się do zmiany klimatu.</a:t>
            </a:r>
            <a:endParaRPr b="0" lang="pl-PL" sz="3000" spc="-1" strike="noStrike">
              <a:latin typeface="Arial"/>
            </a:endParaRPr>
          </a:p>
        </p:txBody>
      </p:sp>
      <p:sp>
        <p:nvSpPr>
          <p:cNvPr id="161" name="CustomShape 2"/>
          <p:cNvSpPr/>
          <p:nvPr/>
        </p:nvSpPr>
        <p:spPr>
          <a:xfrm>
            <a:off x="1143000" y="609480"/>
            <a:ext cx="9874800" cy="1355760"/>
          </a:xfrm>
          <a:prstGeom prst="rect">
            <a:avLst/>
          </a:prstGeom>
          <a:noFill/>
          <a:ln w="0">
            <a:noFill/>
          </a:ln>
        </p:spPr>
        <p:style>
          <a:lnRef idx="0"/>
          <a:fillRef idx="0"/>
          <a:effectRef idx="0"/>
          <a:fontRef idx="minor"/>
        </p:style>
        <p:txBody>
          <a:bodyPr lIns="0" rIns="0" tIns="0" bIns="0" anchor="ctr">
            <a:noAutofit/>
          </a:bodyPr>
          <a:p>
            <a:pPr algn="ctr">
              <a:lnSpc>
                <a:spcPct val="90000"/>
              </a:lnSpc>
            </a:pPr>
            <a:r>
              <a:rPr b="1" lang="pl-PL" sz="2950" spc="-1" strike="noStrike">
                <a:solidFill>
                  <a:srgbClr val="2d2d2d"/>
                </a:solidFill>
                <a:latin typeface="Times New Roman"/>
              </a:rPr>
              <a:t>Przyczyny podejmowania prób wprowadzenia węgla do gleby</a:t>
            </a:r>
            <a:endParaRPr b="0" lang="pl-PL" sz="295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CustomShape 1"/>
          <p:cNvSpPr/>
          <p:nvPr/>
        </p:nvSpPr>
        <p:spPr>
          <a:xfrm>
            <a:off x="1143000" y="609480"/>
            <a:ext cx="9874800" cy="1355760"/>
          </a:xfrm>
          <a:prstGeom prst="rect">
            <a:avLst/>
          </a:prstGeom>
          <a:noFill/>
          <a:ln w="0">
            <a:noFill/>
          </a:ln>
        </p:spPr>
        <p:style>
          <a:lnRef idx="0"/>
          <a:fillRef idx="0"/>
          <a:effectRef idx="0"/>
          <a:fontRef idx="minor"/>
        </p:style>
        <p:txBody>
          <a:bodyPr lIns="90000" rIns="90000" tIns="45000" bIns="45000" anchor="ctr">
            <a:normAutofit fontScale="64000"/>
          </a:bodyPr>
          <a:p>
            <a:pPr algn="ctr">
              <a:lnSpc>
                <a:spcPct val="90000"/>
              </a:lnSpc>
            </a:pPr>
            <a:r>
              <a:rPr b="1" lang="pl-PL" sz="4400" spc="-1" strike="noStrike">
                <a:solidFill>
                  <a:srgbClr val="2d2d2d"/>
                </a:solidFill>
                <a:latin typeface="Times New Roman"/>
              </a:rPr>
              <a:t>Przyczyny podejmowania prób wprowadzenia węgla do gleby</a:t>
            </a:r>
            <a:br/>
            <a:endParaRPr b="0" lang="pl-PL" sz="4400" spc="-1" strike="noStrike">
              <a:latin typeface="Arial"/>
            </a:endParaRPr>
          </a:p>
        </p:txBody>
      </p:sp>
      <p:sp>
        <p:nvSpPr>
          <p:cNvPr id="163" name="CustomShape 2"/>
          <p:cNvSpPr/>
          <p:nvPr/>
        </p:nvSpPr>
        <p:spPr>
          <a:xfrm>
            <a:off x="1143000" y="2057400"/>
            <a:ext cx="9872280" cy="4037760"/>
          </a:xfrm>
          <a:prstGeom prst="rect">
            <a:avLst/>
          </a:prstGeom>
          <a:noFill/>
          <a:ln w="0">
            <a:noFill/>
          </a:ln>
        </p:spPr>
        <p:style>
          <a:lnRef idx="0"/>
          <a:fillRef idx="0"/>
          <a:effectRef idx="0"/>
          <a:fontRef idx="minor"/>
        </p:style>
        <p:txBody>
          <a:bodyPr lIns="90000" rIns="90000" tIns="45000" bIns="45000">
            <a:normAutofit fontScale="63000"/>
          </a:bodyPr>
          <a:p>
            <a:pPr marL="228600" indent="-182160">
              <a:lnSpc>
                <a:spcPct val="90000"/>
              </a:lnSpc>
              <a:spcBef>
                <a:spcPts val="1400"/>
              </a:spcBef>
              <a:buClr>
                <a:srgbClr val="a6b727"/>
              </a:buClr>
              <a:buSzPct val="80000"/>
              <a:buFont typeface="Corbel"/>
              <a:buChar char="•"/>
            </a:pPr>
            <a:r>
              <a:rPr b="1" lang="pl-PL" sz="2800" spc="-1" strike="noStrike">
                <a:solidFill>
                  <a:srgbClr val="a6b727"/>
                </a:solidFill>
                <a:latin typeface="Times New Roman"/>
              </a:rPr>
              <a:t>Ochrona gleb jest tematem międzynarodowych konwencji ochrony środowiska w ramach Agendy 21 ONZ, których celem jest zrównoważone użytkowanie ziemi oraz jej ochrona przed degradacją i zanieczyszczeniem. Szczególne miejsce wśród zagrożeń stanowi spadek zawartości materii organicznej. Zawartość glebowej materii organicznej stanowi integracyjny i najczęściej wymieniany wskaźnik jakości gleby. Istotnym czynnikiem regulującym intensywność procesu mineralizacji materii organicznej jest klimat: przede wszystkim temperatura i wilgotność. Wzrost temperatury wiąże się ze zwiększeniem ewaporacji i zwiększeniem się deficytu wodnego, co wskazuje na zmniejszenie zawartości węgla w glebie tak więc fale upałów mają i będą miały w Polsce znaczący wpływ na właściwości gleby, zasoby wodne, a w efekcie akumulację lub straty węgla organicznego w glebie.</a:t>
            </a:r>
            <a:endParaRPr b="0" lang="pl-PL" sz="2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TextShape 1"/>
          <p:cNvSpPr txBox="1"/>
          <p:nvPr/>
        </p:nvSpPr>
        <p:spPr>
          <a:xfrm>
            <a:off x="609480" y="273600"/>
            <a:ext cx="10972440" cy="1144800"/>
          </a:xfrm>
          <a:prstGeom prst="rect">
            <a:avLst/>
          </a:prstGeom>
          <a:noFill/>
          <a:ln w="0">
            <a:noFill/>
          </a:ln>
        </p:spPr>
        <p:txBody>
          <a:bodyPr lIns="0" rIns="0" tIns="0" bIns="0" anchor="ctr">
            <a:noAutofit/>
          </a:bodyPr>
          <a:p>
            <a:pPr algn="ctr">
              <a:lnSpc>
                <a:spcPct val="90000"/>
              </a:lnSpc>
            </a:pPr>
            <a:r>
              <a:rPr b="1" lang="pl-PL" sz="4400" spc="-1" strike="noStrike">
                <a:solidFill>
                  <a:srgbClr val="2d2d2d"/>
                </a:solidFill>
                <a:latin typeface="Times New Roman"/>
              </a:rPr>
              <a:t>Przyczyny podejmowania prób wprowadzenia węgla do gleby</a:t>
            </a:r>
            <a:endParaRPr b="0" lang="pl-PL" sz="4400" spc="-1" strike="noStrike">
              <a:latin typeface="Arial"/>
            </a:endParaRPr>
          </a:p>
        </p:txBody>
      </p:sp>
      <p:sp>
        <p:nvSpPr>
          <p:cNvPr id="165" name="TextShape 2"/>
          <p:cNvSpPr txBox="1"/>
          <p:nvPr/>
        </p:nvSpPr>
        <p:spPr>
          <a:xfrm>
            <a:off x="609480" y="1604520"/>
            <a:ext cx="10972440" cy="4695480"/>
          </a:xfrm>
          <a:prstGeom prst="rect">
            <a:avLst/>
          </a:prstGeom>
          <a:noFill/>
          <a:ln w="0">
            <a:noFill/>
          </a:ln>
        </p:spPr>
        <p:txBody>
          <a:bodyPr lIns="0" rIns="0" tIns="0" bIns="0" anchor="ctr">
            <a:noAutofit/>
          </a:bodyPr>
          <a:p>
            <a:pPr algn="just"/>
            <a:r>
              <a:rPr b="1" lang="pl-PL" sz="3200" spc="-1" strike="noStrike">
                <a:solidFill>
                  <a:srgbClr val="acb20c"/>
                </a:solidFill>
                <a:latin typeface="Times New Roman"/>
                <a:ea typeface="Microsoft YaHei"/>
              </a:rPr>
              <a:t>Zgodnie z założeniami Europejskiego  Zielonego Ładu (zwiększenie skali rolnictwa ekologicznego do 25% wszystkich upraw, zmniejszenie ilości używania pestycydów o 50% (szczególnie tych niebezpiecznych) i nawozów sztucznych o 20%. Konieczne jest poszukiwanie rozwiązań które pozwolą zrealizować te założenia. Zrealizowanie założeń Zielonego Ładu wymaga wprowadzenia nowych technologii uprawy. </a:t>
            </a:r>
            <a:endParaRPr b="1" lang="pl-PL" sz="3200" spc="-1" strike="noStrike">
              <a:solidFill>
                <a:srgbClr val="acb20c"/>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TextShape 1"/>
          <p:cNvSpPr txBox="1"/>
          <p:nvPr/>
        </p:nvSpPr>
        <p:spPr>
          <a:xfrm>
            <a:off x="609480" y="227160"/>
            <a:ext cx="10972440" cy="1238040"/>
          </a:xfrm>
          <a:prstGeom prst="rect">
            <a:avLst/>
          </a:prstGeom>
          <a:noFill/>
          <a:ln w="0">
            <a:noFill/>
          </a:ln>
        </p:spPr>
        <p:txBody>
          <a:bodyPr lIns="0" rIns="0" tIns="0" bIns="0" anchor="ctr">
            <a:noAutofit/>
          </a:bodyPr>
          <a:p>
            <a:pPr algn="ctr"/>
            <a:r>
              <a:rPr b="1" lang="pl-PL" sz="4400" spc="-1" strike="noStrike">
                <a:latin typeface="Times New Roman"/>
              </a:rPr>
              <a:t>ZAGROŻENIA DLA NASZYCH MIESZKAŃCÓW</a:t>
            </a:r>
            <a:endParaRPr b="1" lang="pl-PL" sz="4400" spc="-1" strike="noStrike">
              <a:latin typeface="Times New Roman"/>
            </a:endParaRPr>
          </a:p>
        </p:txBody>
      </p:sp>
      <p:sp>
        <p:nvSpPr>
          <p:cNvPr id="167" name="TextShape 2"/>
          <p:cNvSpPr txBox="1"/>
          <p:nvPr/>
        </p:nvSpPr>
        <p:spPr>
          <a:xfrm>
            <a:off x="609480" y="1604520"/>
            <a:ext cx="10972440" cy="4695480"/>
          </a:xfrm>
          <a:prstGeom prst="rect">
            <a:avLst/>
          </a:prstGeom>
          <a:noFill/>
          <a:ln w="0">
            <a:noFill/>
          </a:ln>
        </p:spPr>
        <p:txBody>
          <a:bodyPr lIns="0" rIns="0" tIns="0" bIns="0">
            <a:normAutofit/>
          </a:bodyPr>
          <a:p>
            <a:pPr marL="432000" indent="-324000">
              <a:spcBef>
                <a:spcPts val="1417"/>
              </a:spcBef>
              <a:buClr>
                <a:srgbClr val="000000"/>
              </a:buClr>
              <a:buSzPct val="45000"/>
              <a:buFont typeface="Wingdings" charset="2"/>
              <a:buChar char=""/>
            </a:pPr>
            <a:r>
              <a:rPr b="1" lang="pl-PL" sz="2800" spc="-1" strike="noStrike">
                <a:solidFill>
                  <a:srgbClr val="acb20c"/>
                </a:solidFill>
                <a:latin typeface="Times New Roman"/>
              </a:rPr>
              <a:t>Bezpieczeństwo energetyczne - zmiany klimatu i zagrożenie  destabilizacją sieci energetycznych</a:t>
            </a:r>
            <a:endParaRPr b="0" lang="pl-PL" sz="2800" spc="-1" strike="noStrike">
              <a:latin typeface="Arial"/>
            </a:endParaRPr>
          </a:p>
          <a:p>
            <a:pPr marL="432000" indent="-324000">
              <a:spcBef>
                <a:spcPts val="1417"/>
              </a:spcBef>
              <a:buClr>
                <a:srgbClr val="000000"/>
              </a:buClr>
              <a:buSzPct val="45000"/>
              <a:buFont typeface="Wingdings" charset="2"/>
              <a:buChar char=""/>
            </a:pPr>
            <a:endParaRPr b="0" lang="pl-PL" sz="2800" spc="-1" strike="noStrike">
              <a:latin typeface="Arial"/>
            </a:endParaRPr>
          </a:p>
          <a:p>
            <a:pPr marL="432000" indent="-324000">
              <a:spcBef>
                <a:spcPts val="1417"/>
              </a:spcBef>
              <a:buClr>
                <a:srgbClr val="000000"/>
              </a:buClr>
              <a:buSzPct val="45000"/>
              <a:buFont typeface="Wingdings" charset="2"/>
              <a:buChar char=""/>
            </a:pPr>
            <a:r>
              <a:rPr b="1" lang="pl-PL" sz="2800" spc="-1" strike="noStrike">
                <a:solidFill>
                  <a:srgbClr val="acb20c"/>
                </a:solidFill>
                <a:latin typeface="Times New Roman"/>
              </a:rPr>
              <a:t>Zagrożenie  zwiększenie skali ubóstwa energetycznego wzrost cen nośników energii</a:t>
            </a:r>
            <a:endParaRPr b="0" lang="pl-PL" sz="2800" spc="-1" strike="noStrike">
              <a:latin typeface="Arial"/>
            </a:endParaRPr>
          </a:p>
          <a:p>
            <a:pPr marL="432000" indent="-324000">
              <a:spcBef>
                <a:spcPts val="1417"/>
              </a:spcBef>
              <a:buClr>
                <a:srgbClr val="000000"/>
              </a:buClr>
              <a:buSzPct val="45000"/>
              <a:buFont typeface="Wingdings" charset="2"/>
              <a:buChar char=""/>
            </a:pPr>
            <a:endParaRPr b="0" lang="pl-PL" sz="2800" spc="-1" strike="noStrike">
              <a:latin typeface="Arial"/>
            </a:endParaRPr>
          </a:p>
          <a:p>
            <a:pPr marL="432000" indent="-324000">
              <a:spcBef>
                <a:spcPts val="1417"/>
              </a:spcBef>
              <a:buClr>
                <a:srgbClr val="000000"/>
              </a:buClr>
              <a:buSzPct val="45000"/>
              <a:buFont typeface="Wingdings" charset="2"/>
              <a:buChar char=""/>
            </a:pPr>
            <a:r>
              <a:rPr b="1" lang="pl-PL" sz="2800" spc="-1" strike="noStrike">
                <a:solidFill>
                  <a:srgbClr val="acb20c"/>
                </a:solidFill>
                <a:latin typeface="Times New Roman"/>
              </a:rPr>
              <a:t>Zagrożenie dla produkcji żywnościowej - drastyczny wzrost cen nawozów azotowych prowadzący do wzrostu cen  podstawowych art. spożywczych</a:t>
            </a:r>
            <a:endParaRPr b="0" lang="pl-PL" sz="2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CustomShape 1"/>
          <p:cNvSpPr/>
          <p:nvPr/>
        </p:nvSpPr>
        <p:spPr>
          <a:xfrm>
            <a:off x="1143000" y="609480"/>
            <a:ext cx="9874800" cy="1355760"/>
          </a:xfrm>
          <a:prstGeom prst="rect">
            <a:avLst/>
          </a:prstGeom>
          <a:noFill/>
          <a:ln w="0">
            <a:noFill/>
          </a:ln>
        </p:spPr>
        <p:style>
          <a:lnRef idx="0"/>
          <a:fillRef idx="0"/>
          <a:effectRef idx="0"/>
          <a:fontRef idx="minor"/>
        </p:style>
        <p:txBody>
          <a:bodyPr lIns="90000" rIns="90000" tIns="45000" bIns="45000" anchor="ctr">
            <a:normAutofit fontScale="35000"/>
          </a:bodyPr>
          <a:p>
            <a:pPr algn="ctr">
              <a:lnSpc>
                <a:spcPct val="90000"/>
              </a:lnSpc>
            </a:pPr>
            <a:br/>
            <a:r>
              <a:rPr b="1" lang="pl-PL" sz="4400" spc="-1" strike="noStrike">
                <a:solidFill>
                  <a:srgbClr val="0d0d0d"/>
                </a:solidFill>
                <a:latin typeface="Times New Roman"/>
              </a:rPr>
              <a:t>Metody zwiększające akumulację węgla organicznego w glebie i jednocześnie poprawiające jej jakość:</a:t>
            </a:r>
            <a:br/>
            <a:endParaRPr b="0" lang="pl-PL" sz="4400" spc="-1" strike="noStrike">
              <a:latin typeface="Arial"/>
            </a:endParaRPr>
          </a:p>
        </p:txBody>
      </p:sp>
      <p:sp>
        <p:nvSpPr>
          <p:cNvPr id="169" name="CustomShape 2"/>
          <p:cNvSpPr/>
          <p:nvPr/>
        </p:nvSpPr>
        <p:spPr>
          <a:xfrm>
            <a:off x="1143000" y="1965600"/>
            <a:ext cx="9872280" cy="4037760"/>
          </a:xfrm>
          <a:prstGeom prst="rect">
            <a:avLst/>
          </a:prstGeom>
          <a:noFill/>
          <a:ln w="0">
            <a:noFill/>
          </a:ln>
        </p:spPr>
        <p:style>
          <a:lnRef idx="0"/>
          <a:fillRef idx="0"/>
          <a:effectRef idx="0"/>
          <a:fontRef idx="minor"/>
        </p:style>
        <p:txBody>
          <a:bodyPr lIns="90000" rIns="90000" tIns="45000" bIns="45000">
            <a:noAutofit/>
          </a:bodyPr>
          <a:p>
            <a:pPr>
              <a:lnSpc>
                <a:spcPct val="90000"/>
              </a:lnSpc>
              <a:spcBef>
                <a:spcPts val="1400"/>
              </a:spcBef>
            </a:pPr>
            <a:r>
              <a:rPr b="0" lang="pl-PL" sz="2200" spc="-1" strike="noStrike">
                <a:solidFill>
                  <a:srgbClr val="a6b727"/>
                </a:solidFill>
                <a:latin typeface="Times New Roman"/>
              </a:rPr>
              <a:t>-  utrzymywanie pokrycia gleby: uprawy międzyplonów, uprawy okrywowe, płodozmiany (w tym rośliny wieloletnie),</a:t>
            </a:r>
            <a:endParaRPr b="0" lang="pl-PL" sz="2200" spc="-1" strike="noStrike">
              <a:latin typeface="Arial"/>
            </a:endParaRPr>
          </a:p>
          <a:p>
            <a:pPr>
              <a:lnSpc>
                <a:spcPct val="90000"/>
              </a:lnSpc>
              <a:spcBef>
                <a:spcPts val="1400"/>
              </a:spcBef>
            </a:pPr>
            <a:r>
              <a:rPr b="0" lang="pl-PL" sz="2200" spc="-1" strike="noStrike">
                <a:solidFill>
                  <a:srgbClr val="a6b727"/>
                </a:solidFill>
                <a:latin typeface="Times New Roman"/>
              </a:rPr>
              <a:t>- system rolno-leśny;</a:t>
            </a:r>
            <a:endParaRPr b="0" lang="pl-PL" sz="2200" spc="-1" strike="noStrike">
              <a:latin typeface="Arial"/>
            </a:endParaRPr>
          </a:p>
          <a:p>
            <a:pPr>
              <a:lnSpc>
                <a:spcPct val="90000"/>
              </a:lnSpc>
              <a:spcBef>
                <a:spcPts val="1400"/>
              </a:spcBef>
            </a:pPr>
            <a:r>
              <a:rPr b="0" lang="pl-PL" sz="2200" spc="-1" strike="noStrike">
                <a:solidFill>
                  <a:srgbClr val="a6b727"/>
                </a:solidFill>
                <a:latin typeface="Times New Roman"/>
              </a:rPr>
              <a:t>- </a:t>
            </a:r>
            <a:r>
              <a:rPr b="1" lang="pl-PL" sz="2200" spc="-1" strike="noStrike">
                <a:solidFill>
                  <a:srgbClr val="a6b727"/>
                </a:solidFill>
                <a:latin typeface="Times New Roman"/>
              </a:rPr>
              <a:t>podnoszenie zawartości węgla w glebie poprzez dodawanie polepszaczy gleby opartych na materii organicznej ze źródeł lokalnych;</a:t>
            </a:r>
            <a:endParaRPr b="0" lang="pl-PL" sz="2200" spc="-1" strike="noStrike">
              <a:latin typeface="Arial"/>
            </a:endParaRPr>
          </a:p>
          <a:p>
            <a:pPr>
              <a:lnSpc>
                <a:spcPct val="90000"/>
              </a:lnSpc>
              <a:spcBef>
                <a:spcPts val="1400"/>
              </a:spcBef>
            </a:pPr>
            <a:r>
              <a:rPr b="0" lang="pl-PL" sz="2200" spc="-1" strike="noStrike">
                <a:solidFill>
                  <a:srgbClr val="a6b727"/>
                </a:solidFill>
                <a:latin typeface="Times New Roman"/>
              </a:rPr>
              <a:t> </a:t>
            </a:r>
            <a:r>
              <a:rPr b="0" lang="pl-PL" sz="2200" spc="-1" strike="noStrike">
                <a:solidFill>
                  <a:srgbClr val="a6b727"/>
                </a:solidFill>
                <a:latin typeface="Times New Roman"/>
              </a:rPr>
              <a:t>- ograniczanie rozkładu materii organicznej poprzez ograniczenie wzruszania gleby: techniki uprawy uproszczonej oraz rolnictwo precyzyjne;</a:t>
            </a:r>
            <a:endParaRPr b="0" lang="pl-PL" sz="2200" spc="-1" strike="noStrike">
              <a:latin typeface="Arial"/>
            </a:endParaRPr>
          </a:p>
          <a:p>
            <a:pPr>
              <a:lnSpc>
                <a:spcPct val="90000"/>
              </a:lnSpc>
              <a:spcBef>
                <a:spcPts val="1400"/>
              </a:spcBef>
            </a:pPr>
            <a:r>
              <a:rPr b="0" lang="pl-PL" sz="2200" spc="-1" strike="noStrike">
                <a:solidFill>
                  <a:srgbClr val="a6b727"/>
                </a:solidFill>
                <a:latin typeface="Times New Roman"/>
              </a:rPr>
              <a:t> </a:t>
            </a:r>
            <a:r>
              <a:rPr b="0" lang="pl-PL" sz="2200" spc="-1" strike="noStrike">
                <a:solidFill>
                  <a:srgbClr val="a6b727"/>
                </a:solidFill>
                <a:latin typeface="Times New Roman"/>
              </a:rPr>
              <a:t>- kontrolowanie wilgotności gleby poprzez zarządzanie wykorzystaniem wody</a:t>
            </a:r>
            <a:endParaRPr b="0" lang="pl-PL" sz="22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0" name="" descr=""/>
          <p:cNvPicPr/>
          <p:nvPr/>
        </p:nvPicPr>
        <p:blipFill>
          <a:blip r:embed="rId1"/>
          <a:stretch/>
        </p:blipFill>
        <p:spPr>
          <a:xfrm>
            <a:off x="2314080" y="540000"/>
            <a:ext cx="7225560" cy="5510160"/>
          </a:xfrm>
          <a:prstGeom prst="rect">
            <a:avLst/>
          </a:prstGeom>
          <a:ln w="0">
            <a:noFill/>
          </a:ln>
        </p:spPr>
      </p:pic>
      <p:graphicFrame>
        <p:nvGraphicFramePr>
          <p:cNvPr id="171" name="Object 1"/>
          <p:cNvGraphicFramePr/>
          <p:nvPr/>
        </p:nvGraphicFramePr>
        <p:xfrm>
          <a:off x="2160720" y="5402160"/>
          <a:ext cx="6118920" cy="1077480"/>
        </p:xfrm>
        <a:graphic>
          <a:graphicData uri="http://schemas.openxmlformats.org/presentationml/2006/ole">
            <p:oleObj progId="Word.Document.12" r:id="rId2" spid="">
              <p:embed/>
              <p:pic>
                <p:nvPicPr>
                  <p:cNvPr id="172" name="" descr=""/>
                  <p:cNvPicPr/>
                  <p:nvPr/>
                </p:nvPicPr>
                <p:blipFill>
                  <a:blip r:embed="rId3"/>
                  <a:stretch/>
                </p:blipFill>
                <p:spPr>
                  <a:xfrm>
                    <a:off x="2160720" y="5402160"/>
                    <a:ext cx="6118920" cy="1077480"/>
                  </a:xfrm>
                  <a:prstGeom prst="rect">
                    <a:avLst/>
                  </a:prstGeom>
                  <a:ln w="0">
                    <a:noFill/>
                  </a:ln>
                </p:spPr>
              </p:pic>
            </p:oleObj>
          </a:graphicData>
        </a:graphic>
      </p:graphicFrame>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CustomShape 1"/>
          <p:cNvSpPr/>
          <p:nvPr/>
        </p:nvSpPr>
        <p:spPr>
          <a:xfrm rot="21579600">
            <a:off x="1161000" y="579960"/>
            <a:ext cx="9874800" cy="6287040"/>
          </a:xfrm>
          <a:prstGeom prst="rect">
            <a:avLst/>
          </a:prstGeom>
          <a:noFill/>
          <a:ln w="0">
            <a:noFill/>
          </a:ln>
        </p:spPr>
        <p:style>
          <a:lnRef idx="0"/>
          <a:fillRef idx="0"/>
          <a:effectRef idx="0"/>
          <a:fontRef idx="minor"/>
        </p:style>
        <p:txBody>
          <a:bodyPr lIns="0" rIns="0" tIns="0" bIns="0" anchor="ctr">
            <a:noAutofit/>
          </a:bodyPr>
          <a:p>
            <a:pPr algn="just">
              <a:lnSpc>
                <a:spcPct val="100000"/>
              </a:lnSpc>
            </a:pPr>
            <a:r>
              <a:rPr b="1" lang="pl-PL" sz="2800" spc="-1" strike="noStrike">
                <a:solidFill>
                  <a:srgbClr val="a6b727"/>
                </a:solidFill>
                <a:latin typeface="Times New Roman"/>
                <a:ea typeface="Microsoft YaHei"/>
              </a:rPr>
              <a:t>Rolnictwo może znacznie przyczynić się do łagodzenia zmian klimatu poprzez ograniczanie emisji gazów cieplarnianych oraz magazynowanie dwutlenku węgla w roślinach i glebie. Na całym świecie w glebie znajduje się około trzy razy tyle węgla organicznego, co w roślinach, i dwa razy tyle, co w atmosferze. </a:t>
            </a:r>
            <a:endParaRPr b="0" lang="pl-PL" sz="2800" spc="-1" strike="noStrike">
              <a:latin typeface="Arial"/>
            </a:endParaRPr>
          </a:p>
          <a:p>
            <a:pPr algn="just">
              <a:lnSpc>
                <a:spcPct val="100000"/>
              </a:lnSpc>
            </a:pPr>
            <a:endParaRPr b="0" lang="pl-PL" sz="2800" spc="-1" strike="noStrike">
              <a:latin typeface="Arial"/>
            </a:endParaRPr>
          </a:p>
          <a:p>
            <a:pPr algn="just">
              <a:lnSpc>
                <a:spcPct val="100000"/>
              </a:lnSpc>
            </a:pPr>
            <a:r>
              <a:rPr b="1" lang="pl-PL" sz="2800" spc="-1" strike="noStrike">
                <a:solidFill>
                  <a:srgbClr val="a6b727"/>
                </a:solidFill>
                <a:latin typeface="Times New Roman"/>
                <a:ea typeface="Microsoft YaHei"/>
              </a:rPr>
              <a:t>Grunty orne, zwłaszcza w regionach o największej intensywności upraw, utraciły jednak znaczną część węgla w glebie.  </a:t>
            </a:r>
            <a:endParaRPr b="0" lang="pl-PL" sz="2800" spc="-1" strike="noStrike">
              <a:latin typeface="Arial"/>
            </a:endParaRPr>
          </a:p>
          <a:p>
            <a:pPr algn="just">
              <a:lnSpc>
                <a:spcPct val="100000"/>
              </a:lnSpc>
            </a:pPr>
            <a:endParaRPr b="0" lang="pl-PL" sz="2800" spc="-1" strike="noStrike">
              <a:latin typeface="Arial"/>
            </a:endParaRPr>
          </a:p>
          <a:p>
            <a:pPr algn="just">
              <a:lnSpc>
                <a:spcPct val="100000"/>
              </a:lnSpc>
            </a:pPr>
            <a:r>
              <a:rPr b="1" lang="pl-PL" sz="2800" spc="-1" strike="noStrike">
                <a:solidFill>
                  <a:srgbClr val="a6b727"/>
                </a:solidFill>
                <a:latin typeface="Times New Roman"/>
                <a:ea typeface="Microsoft YaHei"/>
              </a:rPr>
              <a:t>W ramach naszych działań chcemy wdrożyć na naszym obszarze magazynowanie dwutlenku węgla w glebie w tym pozyskać informacje na temat czasu i zasobów niezbędnych do sprawnej realizacji procesu. </a:t>
            </a:r>
            <a:endParaRPr b="0" lang="pl-PL" sz="2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CustomShape 1"/>
          <p:cNvSpPr/>
          <p:nvPr/>
        </p:nvSpPr>
        <p:spPr>
          <a:xfrm>
            <a:off x="1143000" y="2057400"/>
            <a:ext cx="9872280" cy="4037760"/>
          </a:xfrm>
          <a:prstGeom prst="rect">
            <a:avLst/>
          </a:prstGeom>
          <a:noFill/>
          <a:ln w="0">
            <a:noFill/>
          </a:ln>
        </p:spPr>
        <p:style>
          <a:lnRef idx="0"/>
          <a:fillRef idx="0"/>
          <a:effectRef idx="0"/>
          <a:fontRef idx="minor"/>
        </p:style>
        <p:txBody>
          <a:bodyPr lIns="0" rIns="0" tIns="0" bIns="0" anchor="ctr">
            <a:noAutofit/>
          </a:bodyPr>
          <a:p>
            <a:pPr>
              <a:lnSpc>
                <a:spcPct val="90000"/>
              </a:lnSpc>
              <a:spcBef>
                <a:spcPts val="1400"/>
              </a:spcBef>
            </a:pPr>
            <a:r>
              <a:rPr b="1" lang="pl-PL" sz="3200" spc="-1" strike="noStrike">
                <a:solidFill>
                  <a:srgbClr val="a6b727"/>
                </a:solidFill>
                <a:latin typeface="Times New Roman"/>
                <a:ea typeface="Calibri"/>
              </a:rPr>
              <a:t>Chcemy stworzyć proces i wypracować preparat wiążący węgiel organiczny z nawozem mikrobiologicznym (bakteriami). Biosekwestracja węgla  i zdeponowanie go w glebie wraz z mikroorganizmami syntetyzującymi azot z powietrza i dostarczającymi fosfor w formie łatwo dostępnej dla roślin pozwoli na zmagazynowanie węgla, poprawę bilansu CO</a:t>
            </a:r>
            <a:r>
              <a:rPr b="1" lang="pl-PL" sz="3200" spc="-1" strike="noStrike" baseline="-25000">
                <a:solidFill>
                  <a:srgbClr val="a6b727"/>
                </a:solidFill>
                <a:latin typeface="Times New Roman"/>
                <a:ea typeface="Calibri"/>
              </a:rPr>
              <a:t>2</a:t>
            </a:r>
            <a:r>
              <a:rPr b="1" lang="pl-PL" sz="3200" spc="-1" strike="noStrike">
                <a:solidFill>
                  <a:srgbClr val="a6b727"/>
                </a:solidFill>
                <a:latin typeface="Times New Roman"/>
                <a:ea typeface="Calibri"/>
              </a:rPr>
              <a:t> i na zmniejszenie stosowania nawozów mineralnych w rolnictwie.</a:t>
            </a:r>
            <a:endParaRPr b="0" lang="pl-PL" sz="3200" spc="-1" strike="noStrike">
              <a:latin typeface="Arial"/>
            </a:endParaRPr>
          </a:p>
        </p:txBody>
      </p:sp>
      <p:sp>
        <p:nvSpPr>
          <p:cNvPr id="175" name="CustomShape 2"/>
          <p:cNvSpPr/>
          <p:nvPr/>
        </p:nvSpPr>
        <p:spPr>
          <a:xfrm>
            <a:off x="1143000" y="609480"/>
            <a:ext cx="9874800" cy="135576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1" lang="en-US" sz="3200" spc="-1" strike="noStrike">
                <a:solidFill>
                  <a:srgbClr val="000000"/>
                </a:solidFill>
                <a:latin typeface="Times New Roman"/>
              </a:rPr>
              <a:t>NASZ CEL NA OBSZARZE LIDERA POJEZIERZA</a:t>
            </a:r>
            <a:endParaRPr b="0" lang="pl-PL" sz="32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TM03457444[[fn=Podstawa]]</Template>
  <TotalTime>1145</TotalTime>
  <Application>LibreOffice/7.0.3.1$Windows_X86_64 LibreOffice_project/d7547858d014d4cf69878db179d326fc3483e082</Application>
  <Words>735</Words>
  <Paragraphs>53</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2021-12-20T14:26:04Z</dcterms:created>
  <dc:creator>Beata Broda</dc:creator>
  <dc:description/>
  <dc:language>pl-PL</dc:language>
  <cp:lastModifiedBy/>
  <dcterms:modified xsi:type="dcterms:W3CDTF">2022-02-14T06:54:14Z</dcterms:modified>
  <cp:revision>5</cp:revision>
  <dc:subject/>
  <dc:title>WĘGIEL NA RZECZ GLEBY</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Panoramiczny</vt:lpwstr>
  </property>
  <property fmtid="{D5CDD505-2E9C-101B-9397-08002B2CF9AE}" pid="9" name="ScaleCrop">
    <vt:bool>0</vt:bool>
  </property>
  <property fmtid="{D5CDD505-2E9C-101B-9397-08002B2CF9AE}" pid="10" name="ShareDoc">
    <vt:bool>0</vt:bool>
  </property>
  <property fmtid="{D5CDD505-2E9C-101B-9397-08002B2CF9AE}" pid="11" name="Slides">
    <vt:i4>13</vt:i4>
  </property>
</Properties>
</file>